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4"/>
  </p:notesMasterIdLst>
  <p:sldIdLst>
    <p:sldId id="259" r:id="rId2"/>
    <p:sldId id="260" r:id="rId3"/>
  </p:sldIdLst>
  <p:sldSz cx="6858000" cy="9906000" type="A4"/>
  <p:notesSz cx="6737350"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67B2F6-6E4B-F235-3328-517F4B1CDE54}" name="草場 万里奈(KUSABA Marina)" initials="万草" userId="S::kusaba.marina.jbd@cfa.go.jp::2f1232b7-2ffd-45e3-8bb2-a4ca1dca2ac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7351"/>
    <a:srgbClr val="D6DCE5"/>
    <a:srgbClr val="ECEBF1"/>
    <a:srgbClr val="FFCCFF"/>
    <a:srgbClr val="333F50"/>
    <a:srgbClr val="ADB9CA"/>
    <a:srgbClr val="69459D"/>
    <a:srgbClr val="DAD8E4"/>
    <a:srgbClr val="7B6145"/>
    <a:srgbClr val="D9D0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00" autoAdjust="0"/>
    <p:restoredTop sz="96242" autoAdjust="0"/>
  </p:normalViewPr>
  <p:slideViewPr>
    <p:cSldViewPr snapToGrid="0" showGuides="1">
      <p:cViewPr varScale="1">
        <p:scale>
          <a:sx n="105" d="100"/>
          <a:sy n="105" d="100"/>
        </p:scale>
        <p:origin x="4566" y="114"/>
      </p:cViewPr>
      <p:guideLst>
        <p:guide orient="horz" pos="3120"/>
        <p:guide pos="2160"/>
      </p:guideLst>
    </p:cSldViewPr>
  </p:slideViewPr>
  <p:notesTextViewPr>
    <p:cViewPr>
      <p:scale>
        <a:sx n="1" d="1"/>
        <a:sy n="1" d="1"/>
      </p:scale>
      <p:origin x="0" y="0"/>
    </p:cViewPr>
  </p:notesTextViewPr>
  <p:notesViewPr>
    <p:cSldViewPr snapToGrid="0">
      <p:cViewPr varScale="1">
        <p:scale>
          <a:sx n="78" d="100"/>
          <a:sy n="78" d="100"/>
        </p:scale>
        <p:origin x="4074" y="96"/>
      </p:cViewPr>
      <p:guideLst/>
    </p:cSldViewPr>
  </p:notes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tableStyles" Target="tableStyles.xml" />
  <Relationship Id="rId3" Type="http://schemas.openxmlformats.org/officeDocument/2006/relationships/slide" Target="slides/slide2.xml" />
  <Relationship Id="rId7" Type="http://schemas.openxmlformats.org/officeDocument/2006/relationships/theme" Target="theme/theme1.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viewProps" Target="viewProps.xml" />
  <Relationship Id="rId5" Type="http://schemas.openxmlformats.org/officeDocument/2006/relationships/presProps" Target="presProps.xml" />
  <Relationship Id="rId4" Type="http://schemas.openxmlformats.org/officeDocument/2006/relationships/notesMaster" Target="notesMasters/notesMaster1.xml" />
  <Relationship Id="rId9" Type="http://schemas.microsoft.com/office/2018/10/relationships/authors" Target="authors.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18" cy="4951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3" y="0"/>
            <a:ext cx="2919518" cy="495188"/>
          </a:xfrm>
          <a:prstGeom prst="rect">
            <a:avLst/>
          </a:prstGeom>
        </p:spPr>
        <p:txBody>
          <a:bodyPr vert="horz" lIns="91440" tIns="45720" rIns="91440" bIns="45720" rtlCol="0"/>
          <a:lstStyle>
            <a:lvl1pPr algn="r">
              <a:defRPr sz="1200"/>
            </a:lvl1pPr>
          </a:lstStyle>
          <a:p>
            <a:fld id="{E2B93903-3DD4-40A2-8EC2-E3AB5E8D9260}" type="datetimeFigureOut">
              <a:rPr kumimoji="1" lang="ja-JP" altLang="en-US" smtClean="0"/>
              <a:t>2026/1/7</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5050"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735" y="4749691"/>
            <a:ext cx="5389880" cy="388611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1"/>
            <a:ext cx="2919518" cy="4951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3" y="9374301"/>
            <a:ext cx="2919518" cy="495187"/>
          </a:xfrm>
          <a:prstGeom prst="rect">
            <a:avLst/>
          </a:prstGeom>
        </p:spPr>
        <p:txBody>
          <a:bodyPr vert="horz" lIns="91440" tIns="45720" rIns="91440" bIns="45720" rtlCol="0" anchor="b"/>
          <a:lstStyle>
            <a:lvl1pPr algn="r">
              <a:defRPr sz="1200"/>
            </a:lvl1pPr>
          </a:lstStyle>
          <a:p>
            <a:fld id="{D4297E9F-AC45-4AD3-96D8-DD949AA59F70}" type="slidenum">
              <a:rPr kumimoji="1" lang="ja-JP" altLang="en-US" smtClean="0"/>
              <a:t>‹#›</a:t>
            </a:fld>
            <a:endParaRPr kumimoji="1" lang="ja-JP" altLang="en-US"/>
          </a:p>
        </p:txBody>
      </p:sp>
    </p:spTree>
    <p:extLst>
      <p:ext uri="{BB962C8B-B14F-4D97-AF65-F5344CB8AC3E}">
        <p14:creationId xmlns:p14="http://schemas.microsoft.com/office/powerpoint/2010/main" val="3363754314"/>
      </p:ext>
    </p:extLst>
  </p:cSld>
  <p:clrMap bg1="lt1" tx1="dk1" bg2="lt2" tx2="dk2" accent1="accent1" accent2="accent2" accent3="accent3" accent4="accent4" accent5="accent5" accent6="accent6" hlink="hlink" folHlink="folHlink"/>
  <p:notesStyle>
    <a:lvl1pPr marL="0" algn="l" defTabSz="1189452" rtl="0" eaLnBrk="1" latinLnBrk="0" hangingPunct="1">
      <a:defRPr kumimoji="1" sz="1561" kern="1200">
        <a:solidFill>
          <a:schemeClr val="tx1"/>
        </a:solidFill>
        <a:latin typeface="+mn-lt"/>
        <a:ea typeface="+mn-ea"/>
        <a:cs typeface="+mn-cs"/>
      </a:defRPr>
    </a:lvl1pPr>
    <a:lvl2pPr marL="594726" algn="l" defTabSz="1189452" rtl="0" eaLnBrk="1" latinLnBrk="0" hangingPunct="1">
      <a:defRPr kumimoji="1" sz="1561" kern="1200">
        <a:solidFill>
          <a:schemeClr val="tx1"/>
        </a:solidFill>
        <a:latin typeface="+mn-lt"/>
        <a:ea typeface="+mn-ea"/>
        <a:cs typeface="+mn-cs"/>
      </a:defRPr>
    </a:lvl2pPr>
    <a:lvl3pPr marL="1189452" algn="l" defTabSz="1189452" rtl="0" eaLnBrk="1" latinLnBrk="0" hangingPunct="1">
      <a:defRPr kumimoji="1" sz="1561" kern="1200">
        <a:solidFill>
          <a:schemeClr val="tx1"/>
        </a:solidFill>
        <a:latin typeface="+mn-lt"/>
        <a:ea typeface="+mn-ea"/>
        <a:cs typeface="+mn-cs"/>
      </a:defRPr>
    </a:lvl3pPr>
    <a:lvl4pPr marL="1784177" algn="l" defTabSz="1189452" rtl="0" eaLnBrk="1" latinLnBrk="0" hangingPunct="1">
      <a:defRPr kumimoji="1" sz="1561" kern="1200">
        <a:solidFill>
          <a:schemeClr val="tx1"/>
        </a:solidFill>
        <a:latin typeface="+mn-lt"/>
        <a:ea typeface="+mn-ea"/>
        <a:cs typeface="+mn-cs"/>
      </a:defRPr>
    </a:lvl4pPr>
    <a:lvl5pPr marL="2378903" algn="l" defTabSz="1189452" rtl="0" eaLnBrk="1" latinLnBrk="0" hangingPunct="1">
      <a:defRPr kumimoji="1" sz="1561" kern="1200">
        <a:solidFill>
          <a:schemeClr val="tx1"/>
        </a:solidFill>
        <a:latin typeface="+mn-lt"/>
        <a:ea typeface="+mn-ea"/>
        <a:cs typeface="+mn-cs"/>
      </a:defRPr>
    </a:lvl5pPr>
    <a:lvl6pPr marL="2973629" algn="l" defTabSz="1189452" rtl="0" eaLnBrk="1" latinLnBrk="0" hangingPunct="1">
      <a:defRPr kumimoji="1" sz="1561" kern="1200">
        <a:solidFill>
          <a:schemeClr val="tx1"/>
        </a:solidFill>
        <a:latin typeface="+mn-lt"/>
        <a:ea typeface="+mn-ea"/>
        <a:cs typeface="+mn-cs"/>
      </a:defRPr>
    </a:lvl6pPr>
    <a:lvl7pPr marL="3568355" algn="l" defTabSz="1189452" rtl="0" eaLnBrk="1" latinLnBrk="0" hangingPunct="1">
      <a:defRPr kumimoji="1" sz="1561" kern="1200">
        <a:solidFill>
          <a:schemeClr val="tx1"/>
        </a:solidFill>
        <a:latin typeface="+mn-lt"/>
        <a:ea typeface="+mn-ea"/>
        <a:cs typeface="+mn-cs"/>
      </a:defRPr>
    </a:lvl7pPr>
    <a:lvl8pPr marL="4163080" algn="l" defTabSz="1189452" rtl="0" eaLnBrk="1" latinLnBrk="0" hangingPunct="1">
      <a:defRPr kumimoji="1" sz="1561" kern="1200">
        <a:solidFill>
          <a:schemeClr val="tx1"/>
        </a:solidFill>
        <a:latin typeface="+mn-lt"/>
        <a:ea typeface="+mn-ea"/>
        <a:cs typeface="+mn-cs"/>
      </a:defRPr>
    </a:lvl8pPr>
    <a:lvl9pPr marL="4757806" algn="l" defTabSz="1189452" rtl="0" eaLnBrk="1" latinLnBrk="0" hangingPunct="1">
      <a:defRPr kumimoji="1" sz="1561"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DC9BE-7AB6-2185-816E-E01BE23263B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3EB4CA2-DB61-EC53-F08D-73646541E2F8}"/>
              </a:ext>
            </a:extLst>
          </p:cNvPr>
          <p:cNvSpPr>
            <a:spLocks noGrp="1" noRot="1" noChangeAspect="1"/>
          </p:cNvSpPr>
          <p:nvPr>
            <p:ph type="sldImg"/>
          </p:nvPr>
        </p:nvSpPr>
        <p:spPr>
          <a:xfrm>
            <a:off x="2216150" y="1233488"/>
            <a:ext cx="2305050" cy="3330575"/>
          </a:xfrm>
        </p:spPr>
      </p:sp>
      <p:sp>
        <p:nvSpPr>
          <p:cNvPr id="3" name="ノート プレースホルダー 2">
            <a:extLst>
              <a:ext uri="{FF2B5EF4-FFF2-40B4-BE49-F238E27FC236}">
                <a16:creationId xmlns:a16="http://schemas.microsoft.com/office/drawing/2014/main" id="{5AB80110-8DE3-2144-4F9A-088E5226F08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63F27C7-F5B4-B010-60E3-60D0AF5ACB80}"/>
              </a:ext>
            </a:extLst>
          </p:cNvPr>
          <p:cNvSpPr>
            <a:spLocks noGrp="1"/>
          </p:cNvSpPr>
          <p:nvPr>
            <p:ph type="sldNum" sz="quarter" idx="5"/>
          </p:nvPr>
        </p:nvSpPr>
        <p:spPr/>
        <p:txBody>
          <a:bodyPr/>
          <a:lstStyle/>
          <a:p>
            <a:fld id="{D4297E9F-AC45-4AD3-96D8-DD949AA59F70}" type="slidenum">
              <a:rPr kumimoji="1" lang="ja-JP" altLang="en-US" smtClean="0"/>
              <a:t>1</a:t>
            </a:fld>
            <a:endParaRPr kumimoji="1" lang="ja-JP" altLang="en-US"/>
          </a:p>
        </p:txBody>
      </p:sp>
    </p:spTree>
    <p:extLst>
      <p:ext uri="{BB962C8B-B14F-4D97-AF65-F5344CB8AC3E}">
        <p14:creationId xmlns:p14="http://schemas.microsoft.com/office/powerpoint/2010/main" val="1558541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40A90-2F8A-7A74-34BA-F3783250D83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BD807E-85F0-3533-6ED7-23C26DF0BF92}"/>
              </a:ext>
            </a:extLst>
          </p:cNvPr>
          <p:cNvSpPr>
            <a:spLocks noGrp="1" noRot="1" noChangeAspect="1"/>
          </p:cNvSpPr>
          <p:nvPr>
            <p:ph type="sldImg"/>
          </p:nvPr>
        </p:nvSpPr>
        <p:spPr>
          <a:xfrm>
            <a:off x="2216150" y="1233488"/>
            <a:ext cx="2305050" cy="3330575"/>
          </a:xfrm>
        </p:spPr>
      </p:sp>
      <p:sp>
        <p:nvSpPr>
          <p:cNvPr id="3" name="ノート プレースホルダー 2">
            <a:extLst>
              <a:ext uri="{FF2B5EF4-FFF2-40B4-BE49-F238E27FC236}">
                <a16:creationId xmlns:a16="http://schemas.microsoft.com/office/drawing/2014/main" id="{871C9556-4A04-36C7-776E-4818971CD443}"/>
              </a:ext>
            </a:extLst>
          </p:cNvPr>
          <p:cNvSpPr>
            <a:spLocks noGrp="1"/>
          </p:cNvSpPr>
          <p:nvPr>
            <p:ph type="body" idx="1"/>
          </p:nvPr>
        </p:nvSpPr>
        <p:spPr/>
        <p:txBody>
          <a:bodyPr/>
          <a:lstStyle/>
          <a:p>
            <a:r>
              <a:rPr kumimoji="1" lang="ja-JP" altLang="en-US" dirty="0"/>
              <a:t>茨城県の「茨城県」と「旧優生保護法補償金等受付・相談窓口」、大分県の「電話」と「（専用）」はフォントがメイリオになっている。</a:t>
            </a:r>
            <a:endParaRPr kumimoji="1" lang="en-US" altLang="ja-JP" dirty="0"/>
          </a:p>
          <a:p>
            <a:r>
              <a:rPr kumimoji="1" lang="ja-JP" altLang="en-US" dirty="0"/>
              <a:t>白黒印刷すると沖縄県の電話番号の右斜め上に謎の横棒が入っている。</a:t>
            </a:r>
            <a:endParaRPr kumimoji="1" lang="en-US" altLang="ja-JP" dirty="0"/>
          </a:p>
          <a:p>
            <a:r>
              <a:rPr kumimoji="1" lang="ja-JP" altLang="en-US" dirty="0"/>
              <a:t>いずれも</a:t>
            </a:r>
            <a:r>
              <a:rPr kumimoji="1" lang="en-US" altLang="ja-JP" dirty="0"/>
              <a:t>PDF</a:t>
            </a:r>
            <a:r>
              <a:rPr kumimoji="1" lang="ja-JP" altLang="en-US" dirty="0"/>
              <a:t>化すると不都合ないので、このまま使用している。</a:t>
            </a:r>
          </a:p>
        </p:txBody>
      </p:sp>
      <p:sp>
        <p:nvSpPr>
          <p:cNvPr id="4" name="スライド番号プレースホルダー 3">
            <a:extLst>
              <a:ext uri="{FF2B5EF4-FFF2-40B4-BE49-F238E27FC236}">
                <a16:creationId xmlns:a16="http://schemas.microsoft.com/office/drawing/2014/main" id="{1563FA5F-5E18-4F8C-FBAF-E550E2DECEC1}"/>
              </a:ext>
            </a:extLst>
          </p:cNvPr>
          <p:cNvSpPr>
            <a:spLocks noGrp="1"/>
          </p:cNvSpPr>
          <p:nvPr>
            <p:ph type="sldNum" sz="quarter" idx="5"/>
          </p:nvPr>
        </p:nvSpPr>
        <p:spPr/>
        <p:txBody>
          <a:bodyPr/>
          <a:lstStyle/>
          <a:p>
            <a:fld id="{D4297E9F-AC45-4AD3-96D8-DD949AA59F70}" type="slidenum">
              <a:rPr kumimoji="1" lang="ja-JP" altLang="en-US" smtClean="0"/>
              <a:t>2</a:t>
            </a:fld>
            <a:endParaRPr kumimoji="1" lang="ja-JP" altLang="en-US"/>
          </a:p>
        </p:txBody>
      </p:sp>
    </p:spTree>
    <p:extLst>
      <p:ext uri="{BB962C8B-B14F-4D97-AF65-F5344CB8AC3E}">
        <p14:creationId xmlns:p14="http://schemas.microsoft.com/office/powerpoint/2010/main" val="481254365"/>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890061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27457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153702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3192265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124949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365192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345363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1905423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151038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4080350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97D5BF5-C891-4C24-8A39-8872A8107D2A}" type="datetimeFigureOut">
              <a:rPr kumimoji="1" lang="ja-JP" altLang="en-US" smtClean="0"/>
              <a:t>2026/1/7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1200632192"/>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97D5BF5-C891-4C24-8A39-8872A8107D2A}" type="datetimeFigureOut">
              <a:rPr kumimoji="1" lang="ja-JP" altLang="en-US" smtClean="0"/>
              <a:t>2026/1/7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0DCA12AC-67B8-4B5A-B3B6-4197F1A18C13}" type="slidenum">
              <a:rPr kumimoji="1" lang="ja-JP" altLang="en-US" smtClean="0"/>
              <a:t>‹#›</a:t>
            </a:fld>
            <a:endParaRPr kumimoji="1" lang="ja-JP" altLang="en-US"/>
          </a:p>
        </p:txBody>
      </p:sp>
    </p:spTree>
    <p:extLst>
      <p:ext uri="{BB962C8B-B14F-4D97-AF65-F5344CB8AC3E}">
        <p14:creationId xmlns:p14="http://schemas.microsoft.com/office/powerpoint/2010/main" val="3684900338"/>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3" Type="http://schemas.openxmlformats.org/officeDocument/2006/relationships/hyperlink" Target="mailto:a3570-12@pref.saitama.lg.jp" TargetMode="External" />
  <Relationship Id="rId18" Type="http://schemas.openxmlformats.org/officeDocument/2006/relationships/hyperlink" Target="mailto:akodomokatei@pref.toyama.lg.jp" TargetMode="External" />
  <Relationship Id="rId26" Type="http://schemas.openxmlformats.org/officeDocument/2006/relationships/hyperlink" Target="mailto:sodachi@pref.mie.lg.jp" TargetMode="External" />
  <Relationship Id="rId39" Type="http://schemas.openxmlformats.org/officeDocument/2006/relationships/hyperlink" Target="mailto:kodomokatei@pref.kagawa.lg.jp" TargetMode="External" />
  <Relationship Id="rId21" Type="http://schemas.openxmlformats.org/officeDocument/2006/relationships/hyperlink" Target="mailto:kosodate@pref.yamanashi.lg.jp" TargetMode="External" />
  <Relationship Id="rId34" Type="http://schemas.openxmlformats.org/officeDocument/2006/relationships/hyperlink" Target="mailto:yuuseisoudan@pref.shimane.lg.jp" TargetMode="External" />
  <Relationship Id="rId42" Type="http://schemas.openxmlformats.org/officeDocument/2006/relationships/hyperlink" Target="mailto:kyuyusei@pref.fukuoka.lg.jp" TargetMode="External" />
  <Relationship Id="rId47" Type="http://schemas.openxmlformats.org/officeDocument/2006/relationships/hyperlink" Target="mailto:kenkozoshin@pref.miyazaki.lg.jp" TargetMode="External" />
  <Relationship Id="rId50" Type="http://schemas.openxmlformats.org/officeDocument/2006/relationships/image" Target="../media/image2.png" />
  <Relationship Id="rId55" Type="http://schemas.openxmlformats.org/officeDocument/2006/relationships/image" Target="../media/image6.jpg" />
  <Relationship Id="rId7" Type="http://schemas.openxmlformats.org/officeDocument/2006/relationships/hyperlink" Target="mailto:hoken@pref.akita.lg.jp" TargetMode="External" />
  <Relationship Id="rId2" Type="http://schemas.openxmlformats.org/officeDocument/2006/relationships/notesSlide" Target="../notesSlides/notesSlide2.xml" />
  <Relationship Id="rId16" Type="http://schemas.openxmlformats.org/officeDocument/2006/relationships/hyperlink" Target="https://www.pref.kanagawa.jp/docs/nf5/yuse-toiawase.html" TargetMode="External" />
  <Relationship Id="rId29" Type="http://schemas.openxmlformats.org/officeDocument/2006/relationships/hyperlink" Target="mailto:ysoudan@gbox.pref.osaka.lg.jp" TargetMode="External" />
  <Relationship Id="rId11" Type="http://schemas.openxmlformats.org/officeDocument/2006/relationships/hyperlink" Target="mailto:boshihoken@pref.tochigi.lg.jp" TargetMode="External" />
  <Relationship Id="rId24" Type="http://schemas.openxmlformats.org/officeDocument/2006/relationships/hyperlink" Target="mailto:kodomo-m@pref.shizuoka.lg.jp" TargetMode="External" />
  <Relationship Id="rId32" Type="http://schemas.openxmlformats.org/officeDocument/2006/relationships/hyperlink" Target="mailto:e0412001@pref.wakayama.lg.jp" TargetMode="External" />
  <Relationship Id="rId37" Type="http://schemas.openxmlformats.org/officeDocument/2006/relationships/hyperlink" Target="mailto:a13300@pref.yamaguchi.lg.jp" TargetMode="External" />
  <Relationship Id="rId40" Type="http://schemas.openxmlformats.org/officeDocument/2006/relationships/hyperlink" Target="mailto:healthpro@pref.ehime.lg.jp" TargetMode="External" />
  <Relationship Id="rId45" Type="http://schemas.openxmlformats.org/officeDocument/2006/relationships/hyperlink" Target="mailto:yuusei@pref.kumamoto.lg.jp" TargetMode="External" />
  <Relationship Id="rId53" Type="http://schemas.openxmlformats.org/officeDocument/2006/relationships/image" Target="../media/image5.png" />
  <Relationship Id="rId5" Type="http://schemas.openxmlformats.org/officeDocument/2006/relationships/hyperlink" Target="mailto:AD0007@pref.iwate.jp" TargetMode="External" />
  <Relationship Id="rId10" Type="http://schemas.openxmlformats.org/officeDocument/2006/relationships/hyperlink" Target="mailto:shoutai1@pref.ibaraki.lg.jp" TargetMode="External" />
  <Relationship Id="rId19" Type="http://schemas.openxmlformats.org/officeDocument/2006/relationships/hyperlink" Target="mailto:yuuseihogo@pref.ishikawa.lg.jp" TargetMode="External" />
  <Relationship Id="rId31" Type="http://schemas.openxmlformats.org/officeDocument/2006/relationships/hyperlink" Target="mailto:boshihoken@office.pref.nara.lg.jp" TargetMode="External" />
  <Relationship Id="rId44" Type="http://schemas.openxmlformats.org/officeDocument/2006/relationships/hyperlink" Target="mailto:s04820@pref.nagasaki.lg.jp" TargetMode="External" />
  <Relationship Id="rId52" Type="http://schemas.openxmlformats.org/officeDocument/2006/relationships/image" Target="../media/image4.png" />
  <Relationship Id="rId4" Type="http://schemas.openxmlformats.org/officeDocument/2006/relationships/hyperlink" Target="mailto:kyuyuseihogoho-sodan@pref.aomori.lg.jp" TargetMode="External" />
  <Relationship Id="rId9" Type="http://schemas.openxmlformats.org/officeDocument/2006/relationships/hyperlink" Target="mailto:boshihoken@pref.fukushima.lg.jp" TargetMode="External" />
  <Relationship Id="rId14" Type="http://schemas.openxmlformats.org/officeDocument/2006/relationships/hyperlink" Target="https://www.pref.chiba.lg.jp/jika/boshi/yuseihogo/toiawase.html" TargetMode="External" />
  <Relationship Id="rId22" Type="http://schemas.openxmlformats.org/officeDocument/2006/relationships/hyperlink" Target="mailto:yu-sodan@pref.nagano.lg.jp" TargetMode="External" />
  <Relationship Id="rId27" Type="http://schemas.openxmlformats.org/officeDocument/2006/relationships/hyperlink" Target="mailto:boshihoken@pref.shiga.lg.jp" TargetMode="External" />
  <Relationship Id="rId30" Type="http://schemas.openxmlformats.org/officeDocument/2006/relationships/hyperlink" Target="mailto:kenkouzoushinka@pref.hyogo.lg.jp" TargetMode="External" />
  <Relationship Id="rId35" Type="http://schemas.openxmlformats.org/officeDocument/2006/relationships/hyperlink" Target="mailto:yuuseihogo@pref.okayama.lg.jp" TargetMode="External" />
  <Relationship Id="rId43" Type="http://schemas.openxmlformats.org/officeDocument/2006/relationships/hyperlink" Target="mailto:kodomo-katei@pref.saga.lg.jp" TargetMode="External" />
  <Relationship Id="rId48" Type="http://schemas.openxmlformats.org/officeDocument/2006/relationships/hyperlink" Target="mailto:yu-hosho@pref.kagoshima.lg.jp" TargetMode="External" />
  <Relationship Id="rId56" Type="http://schemas.openxmlformats.org/officeDocument/2006/relationships/image" Target="../media/image7.png" />
  <Relationship Id="rId8" Type="http://schemas.openxmlformats.org/officeDocument/2006/relationships/hyperlink" Target="mailto:yusei@pref.yamagata.jp" TargetMode="External" />
  <Relationship Id="rId51" Type="http://schemas.openxmlformats.org/officeDocument/2006/relationships/image" Target="../media/image3.png" />
  <Relationship Id="rId3" Type="http://schemas.openxmlformats.org/officeDocument/2006/relationships/hyperlink" Target="mailto:hofuku.kodomo1@pref.hokkaido.lg.jp" TargetMode="External" />
  <Relationship Id="rId12" Type="http://schemas.openxmlformats.org/officeDocument/2006/relationships/hyperlink" Target="mailto:jidouka@pref.gunma.lg.jp" TargetMode="External" />
  <Relationship Id="rId17" Type="http://schemas.openxmlformats.org/officeDocument/2006/relationships/hyperlink" Target="mailto:ngt040240@pref.niigata.lg.jp" TargetMode="External" />
  <Relationship Id="rId25" Type="http://schemas.openxmlformats.org/officeDocument/2006/relationships/hyperlink" Target="mailto:kokoro@pref.aichi.lg.jp" TargetMode="External" />
  <Relationship Id="rId33" Type="http://schemas.openxmlformats.org/officeDocument/2006/relationships/hyperlink" Target="mailto:yuuseisoudan@pref.tottori.lg.jp" TargetMode="External" />
  <Relationship Id="rId38" Type="http://schemas.openxmlformats.org/officeDocument/2006/relationships/hyperlink" Target="mailto:kosodateouenka@pref.tokushima.lg.jp" TargetMode="External" />
  <Relationship Id="rId46" Type="http://schemas.openxmlformats.org/officeDocument/2006/relationships/hyperlink" Target="mailto:sodan12210@pref.oita.jp" TargetMode="External" />
  <Relationship Id="rId20" Type="http://schemas.openxmlformats.org/officeDocument/2006/relationships/hyperlink" Target="mailto:kodomomirai@pref.fukui.lg.jp" TargetMode="External" />
  <Relationship Id="rId41" Type="http://schemas.openxmlformats.org/officeDocument/2006/relationships/hyperlink" Target="mailto:yuuseihogo@ken.pref.kochi.lg.jp" TargetMode="External" />
  <Relationship Id="rId54" Type="http://schemas.openxmlformats.org/officeDocument/2006/relationships/hyperlink" Target="mailto:kodomokatei.hoshokin@cfa.go.jp" TargetMode="External" />
  <Relationship Id="rId1" Type="http://schemas.openxmlformats.org/officeDocument/2006/relationships/slideLayout" Target="../slideLayouts/slideLayout1.xml" />
  <Relationship Id="rId6" Type="http://schemas.openxmlformats.org/officeDocument/2006/relationships/hyperlink" Target="mailto:kosodates@pref.miyagi.lg.jp" TargetMode="External" />
  <Relationship Id="rId15" Type="http://schemas.openxmlformats.org/officeDocument/2006/relationships/hyperlink" Target="mailto:S1140201@section.metro.tokyo.jp" TargetMode="External" />
  <Relationship Id="rId23" Type="http://schemas.openxmlformats.org/officeDocument/2006/relationships/hyperlink" Target="mailto:yusei-sodan@govt.pref.gifu.jp" TargetMode="External" />
  <Relationship Id="rId28" Type="http://schemas.openxmlformats.org/officeDocument/2006/relationships/hyperlink" Target="mailto:kyuho-hoshokin@pref.kyoto.lg.jp" TargetMode="External" />
  <Relationship Id="rId36" Type="http://schemas.openxmlformats.org/officeDocument/2006/relationships/hyperlink" Target="mailto:fukodomo@pref.hiroshima.lg.jp" TargetMode="External" />
  <Relationship Id="rId49" Type="http://schemas.openxmlformats.org/officeDocument/2006/relationships/hyperlink" Target="mailto:aa031305@pref.okinawa.lg.jp" TargetMode="Externa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A812E-A9E5-A4CA-0722-F334ED0E2D8C}"/>
            </a:ext>
          </a:extLst>
        </p:cNvPr>
        <p:cNvGrpSpPr/>
        <p:nvPr/>
      </p:nvGrpSpPr>
      <p:grpSpPr>
        <a:xfrm>
          <a:off x="0" y="0"/>
          <a:ext cx="0" cy="0"/>
          <a:chOff x="0" y="0"/>
          <a:chExt cx="0" cy="0"/>
        </a:xfrm>
      </p:grpSpPr>
      <p:cxnSp>
        <p:nvCxnSpPr>
          <p:cNvPr id="48" name="直線コネクタ 47">
            <a:extLst>
              <a:ext uri="{FF2B5EF4-FFF2-40B4-BE49-F238E27FC236}">
                <a16:creationId xmlns:a16="http://schemas.microsoft.com/office/drawing/2014/main" id="{813DA373-FF70-92E7-842C-E820502D0C78}"/>
              </a:ext>
            </a:extLst>
          </p:cNvPr>
          <p:cNvCxnSpPr>
            <a:cxnSpLocks/>
          </p:cNvCxnSpPr>
          <p:nvPr/>
        </p:nvCxnSpPr>
        <p:spPr>
          <a:xfrm>
            <a:off x="533401" y="3015045"/>
            <a:ext cx="5626786" cy="0"/>
          </a:xfrm>
          <a:prstGeom prst="line">
            <a:avLst/>
          </a:prstGeom>
          <a:ln>
            <a:solidFill>
              <a:srgbClr val="91735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11A5D1BF-0ED6-CB66-12BF-D14551D3D64C}"/>
              </a:ext>
            </a:extLst>
          </p:cNvPr>
          <p:cNvSpPr txBox="1"/>
          <p:nvPr/>
        </p:nvSpPr>
        <p:spPr>
          <a:xfrm>
            <a:off x="2810109" y="9550691"/>
            <a:ext cx="1088760" cy="276999"/>
          </a:xfrm>
          <a:prstGeom prst="rect">
            <a:avLst/>
          </a:prstGeom>
          <a:noFill/>
        </p:spPr>
        <p:txBody>
          <a:bodyPr wrap="none" rtlCol="0">
            <a:spAutoFit/>
          </a:bodyPr>
          <a:lstStyle/>
          <a:p>
            <a:r>
              <a:rPr lang="ja-JP" altLang="en-US" sz="1200" b="1" dirty="0">
                <a:solidFill>
                  <a:schemeClr val="bg2">
                    <a:lumMod val="25000"/>
                  </a:schemeClr>
                </a:solidFill>
                <a:latin typeface="BIZ UDPゴシック" panose="020B0400000000000000" pitchFamily="50" charset="-128"/>
                <a:ea typeface="BIZ UDPゴシック" panose="020B0400000000000000" pitchFamily="50" charset="-128"/>
              </a:rPr>
              <a:t>こども家庭庁</a:t>
            </a:r>
          </a:p>
        </p:txBody>
      </p:sp>
      <p:sp>
        <p:nvSpPr>
          <p:cNvPr id="7" name="テキスト ボックス 6">
            <a:extLst>
              <a:ext uri="{FF2B5EF4-FFF2-40B4-BE49-F238E27FC236}">
                <a16:creationId xmlns:a16="http://schemas.microsoft.com/office/drawing/2014/main" id="{8B77C542-391C-41FD-3E53-15B8A38F0137}"/>
              </a:ext>
            </a:extLst>
          </p:cNvPr>
          <p:cNvSpPr txBox="1"/>
          <p:nvPr/>
        </p:nvSpPr>
        <p:spPr>
          <a:xfrm>
            <a:off x="533401" y="3041730"/>
            <a:ext cx="5626786" cy="2276905"/>
          </a:xfrm>
          <a:prstGeom prst="rect">
            <a:avLst/>
          </a:prstGeom>
          <a:noFill/>
        </p:spPr>
        <p:txBody>
          <a:bodyPr wrap="square" rtlCol="0">
            <a:spAutoFit/>
          </a:bodyPr>
          <a:lstStyle/>
          <a:p>
            <a:pPr>
              <a:lnSpc>
                <a:spcPct val="150000"/>
              </a:lnSpc>
            </a:pPr>
            <a:r>
              <a:rPr lang="ja-JP" altLang="en-US" sz="1000" b="1" dirty="0">
                <a:solidFill>
                  <a:srgbClr val="917351"/>
                </a:solidFill>
                <a:latin typeface="BIZ UDPゴシック" panose="020B0400000000000000" pitchFamily="50" charset="-128"/>
                <a:ea typeface="BIZ UDPゴシック" panose="020B0400000000000000" pitchFamily="50" charset="-128"/>
              </a:rPr>
              <a:t>優生保護法</a:t>
            </a:r>
            <a:r>
              <a:rPr lang="ja-JP" altLang="en-US" sz="1000" b="1" dirty="0">
                <a:latin typeface="BIZ UDPゴシック" panose="020B0400000000000000" pitchFamily="50" charset="-128"/>
                <a:ea typeface="BIZ UDPゴシック" panose="020B0400000000000000" pitchFamily="50" charset="-128"/>
              </a:rPr>
              <a:t>は、</a:t>
            </a:r>
            <a:r>
              <a:rPr lang="en-US" altLang="ja-JP" sz="1000" b="1" dirty="0">
                <a:latin typeface="BIZ UDPゴシック" panose="020B0400000000000000" pitchFamily="50" charset="-128"/>
                <a:ea typeface="BIZ UDPゴシック" panose="020B0400000000000000" pitchFamily="50" charset="-128"/>
              </a:rPr>
              <a:t> 1948</a:t>
            </a:r>
            <a:r>
              <a:rPr lang="ja-JP" altLang="en-US" sz="1000" b="1" dirty="0">
                <a:latin typeface="BIZ UDPゴシック" panose="020B0400000000000000" pitchFamily="50" charset="-128"/>
                <a:ea typeface="BIZ UDPゴシック" panose="020B0400000000000000" pitchFamily="50" charset="-128"/>
              </a:rPr>
              <a:t>（昭和</a:t>
            </a:r>
            <a:r>
              <a:rPr lang="en-US" altLang="ja-JP" sz="1000" b="1" dirty="0">
                <a:latin typeface="BIZ UDPゴシック" panose="020B0400000000000000" pitchFamily="50" charset="-128"/>
                <a:ea typeface="BIZ UDPゴシック" panose="020B0400000000000000" pitchFamily="50" charset="-128"/>
              </a:rPr>
              <a:t>23</a:t>
            </a:r>
            <a:r>
              <a:rPr lang="ja-JP" altLang="en-US" sz="1000" b="1" dirty="0">
                <a:latin typeface="BIZ UDPゴシック" panose="020B0400000000000000" pitchFamily="50" charset="-128"/>
                <a:ea typeface="BIZ UDPゴシック" panose="020B0400000000000000" pitchFamily="50" charset="-128"/>
              </a:rPr>
              <a:t>）年から</a:t>
            </a:r>
            <a:r>
              <a:rPr lang="en-US" altLang="ja-JP" sz="1000" b="1" dirty="0">
                <a:latin typeface="BIZ UDPゴシック" panose="020B0400000000000000" pitchFamily="50" charset="-128"/>
                <a:ea typeface="BIZ UDPゴシック" panose="020B0400000000000000" pitchFamily="50" charset="-128"/>
              </a:rPr>
              <a:t>1996</a:t>
            </a:r>
            <a:r>
              <a:rPr lang="ja-JP" altLang="en-US" sz="1000" b="1" dirty="0">
                <a:latin typeface="BIZ UDPゴシック" panose="020B0400000000000000" pitchFamily="50" charset="-128"/>
                <a:ea typeface="BIZ UDPゴシック" panose="020B0400000000000000" pitchFamily="50" charset="-128"/>
              </a:rPr>
              <a:t>（平成</a:t>
            </a:r>
            <a:r>
              <a:rPr lang="en-US" altLang="ja-JP" sz="1000" b="1" dirty="0">
                <a:latin typeface="BIZ UDPゴシック" panose="020B0400000000000000" pitchFamily="50" charset="-128"/>
                <a:ea typeface="BIZ UDPゴシック" panose="020B0400000000000000" pitchFamily="50" charset="-128"/>
              </a:rPr>
              <a:t>8</a:t>
            </a:r>
            <a:r>
              <a:rPr lang="ja-JP" altLang="en-US" sz="1000" b="1" dirty="0">
                <a:latin typeface="BIZ UDPゴシック" panose="020B0400000000000000" pitchFamily="50" charset="-128"/>
                <a:ea typeface="BIZ UDPゴシック" panose="020B0400000000000000" pitchFamily="50" charset="-128"/>
              </a:rPr>
              <a:t>）年まで</a:t>
            </a:r>
            <a:r>
              <a:rPr lang="ja-JP" altLang="en-US" sz="800" b="1" dirty="0">
                <a:latin typeface="BIZ UDPゴシック" panose="020B0400000000000000" pitchFamily="50" charset="-128"/>
                <a:ea typeface="BIZ UDPゴシック" panose="020B0400000000000000" pitchFamily="50" charset="-128"/>
              </a:rPr>
              <a:t>あった法律です。</a:t>
            </a:r>
            <a:endParaRPr lang="en-US" altLang="ja-JP" sz="800" b="1" dirty="0">
              <a:latin typeface="BIZ UDPゴシック" panose="020B0400000000000000" pitchFamily="50" charset="-128"/>
              <a:ea typeface="BIZ UDPゴシック" panose="020B0400000000000000" pitchFamily="50" charset="-128"/>
            </a:endParaRPr>
          </a:p>
          <a:p>
            <a:pPr>
              <a:lnSpc>
                <a:spcPct val="150000"/>
              </a:lnSpc>
            </a:pPr>
            <a:r>
              <a:rPr lang="ja-JP" altLang="en-US" sz="800" b="1" dirty="0">
                <a:latin typeface="BIZ UDPゴシック" panose="020B0400000000000000" pitchFamily="50" charset="-128"/>
                <a:ea typeface="BIZ UDPゴシック" panose="020B0400000000000000" pitchFamily="50" charset="-128"/>
              </a:rPr>
              <a:t>この法律により、病気や障害などのある人たちを</a:t>
            </a:r>
            <a:r>
              <a:rPr lang="en-US" altLang="ja-JP" sz="800" b="1" dirty="0">
                <a:latin typeface="BIZ UDPゴシック" panose="020B0400000000000000" pitchFamily="50" charset="-128"/>
                <a:ea typeface="BIZ UDPゴシック" panose="020B0400000000000000" pitchFamily="50" charset="-128"/>
              </a:rPr>
              <a:t>『</a:t>
            </a:r>
            <a:r>
              <a:rPr lang="ja-JP" altLang="en-US" sz="800" b="1" dirty="0">
                <a:latin typeface="BIZ UDPゴシック" panose="020B0400000000000000" pitchFamily="50" charset="-128"/>
                <a:ea typeface="BIZ UDPゴシック" panose="020B0400000000000000" pitchFamily="50" charset="-128"/>
              </a:rPr>
              <a:t>不良</a:t>
            </a:r>
            <a:r>
              <a:rPr lang="en-US" altLang="ja-JP" sz="800" b="1" dirty="0">
                <a:latin typeface="BIZ UDPゴシック" panose="020B0400000000000000" pitchFamily="50" charset="-128"/>
                <a:ea typeface="BIZ UDPゴシック" panose="020B0400000000000000" pitchFamily="50" charset="-128"/>
              </a:rPr>
              <a:t>』</a:t>
            </a:r>
            <a:r>
              <a:rPr lang="ja-JP" altLang="en-US" sz="800" b="1" dirty="0">
                <a:latin typeface="BIZ UDPゴシック" panose="020B0400000000000000" pitchFamily="50" charset="-128"/>
                <a:ea typeface="BIZ UDPゴシック" panose="020B0400000000000000" pitchFamily="50" charset="-128"/>
              </a:rPr>
              <a:t>とし、国の政策として、こどものできなくなる手術やこどもを生み育てたいと思っていた人が妊娠を続けられなくなる処置が行われてきました。その手術などが行われる際に、だましたり、説明もしなかったりする場合も少なくなかったといわれています。</a:t>
            </a:r>
          </a:p>
          <a:p>
            <a:pPr>
              <a:lnSpc>
                <a:spcPct val="150000"/>
              </a:lnSpc>
            </a:pPr>
            <a:r>
              <a:rPr lang="ja-JP" altLang="en-US" sz="1000" b="1" dirty="0">
                <a:solidFill>
                  <a:srgbClr val="917351"/>
                </a:solidFill>
                <a:latin typeface="BIZ UDPゴシック" panose="020B0400000000000000" pitchFamily="50" charset="-128"/>
                <a:ea typeface="BIZ UDPゴシック" panose="020B0400000000000000" pitchFamily="50" charset="-128"/>
              </a:rPr>
              <a:t>その被害は、</a:t>
            </a:r>
            <a:r>
              <a:rPr lang="ja-JP" altLang="en-US" sz="800" b="1" dirty="0">
                <a:latin typeface="BIZ UDPゴシック" panose="020B0400000000000000" pitchFamily="50" charset="-128"/>
                <a:ea typeface="BIZ UDPゴシック" panose="020B0400000000000000" pitchFamily="50" charset="-128"/>
              </a:rPr>
              <a:t>こどもができない手術をされた被害者が、約</a:t>
            </a:r>
            <a:r>
              <a:rPr lang="en-US" altLang="ja-JP" sz="800" b="1" dirty="0">
                <a:latin typeface="BIZ UDPゴシック" panose="020B0400000000000000" pitchFamily="50" charset="-128"/>
                <a:ea typeface="BIZ UDPゴシック" panose="020B0400000000000000" pitchFamily="50" charset="-128"/>
              </a:rPr>
              <a:t>2</a:t>
            </a:r>
            <a:r>
              <a:rPr lang="ja-JP" altLang="en-US" sz="800" b="1" dirty="0">
                <a:latin typeface="BIZ UDPゴシック" panose="020B0400000000000000" pitchFamily="50" charset="-128"/>
                <a:ea typeface="BIZ UDPゴシック" panose="020B0400000000000000" pitchFamily="50" charset="-128"/>
              </a:rPr>
              <a:t>万</a:t>
            </a:r>
            <a:r>
              <a:rPr lang="en-US" altLang="ja-JP" sz="800" b="1" dirty="0">
                <a:latin typeface="BIZ UDPゴシック" panose="020B0400000000000000" pitchFamily="50" charset="-128"/>
                <a:ea typeface="BIZ UDPゴシック" panose="020B0400000000000000" pitchFamily="50" charset="-128"/>
              </a:rPr>
              <a:t>5000</a:t>
            </a:r>
            <a:r>
              <a:rPr lang="ja-JP" altLang="en-US" sz="800" b="1" dirty="0">
                <a:latin typeface="BIZ UDPゴシック" panose="020B0400000000000000" pitchFamily="50" charset="-128"/>
                <a:ea typeface="BIZ UDPゴシック" panose="020B0400000000000000" pitchFamily="50" charset="-128"/>
              </a:rPr>
              <a:t>人、こどもを生み育てたかったにもかかわらず妊娠を続けられない処置をされた被害者が、約</a:t>
            </a:r>
            <a:r>
              <a:rPr lang="en-US" altLang="ja-JP" sz="800" b="1" dirty="0">
                <a:latin typeface="BIZ UDPゴシック" panose="020B0400000000000000" pitchFamily="50" charset="-128"/>
                <a:ea typeface="BIZ UDPゴシック" panose="020B0400000000000000" pitchFamily="50" charset="-128"/>
              </a:rPr>
              <a:t>5</a:t>
            </a:r>
            <a:r>
              <a:rPr lang="ja-JP" altLang="en-US" sz="800" b="1" dirty="0">
                <a:latin typeface="BIZ UDPゴシック" panose="020B0400000000000000" pitchFamily="50" charset="-128"/>
                <a:ea typeface="BIZ UDPゴシック" panose="020B0400000000000000" pitchFamily="50" charset="-128"/>
              </a:rPr>
              <a:t>万</a:t>
            </a:r>
            <a:r>
              <a:rPr lang="en-US" altLang="ja-JP" sz="800" b="1" dirty="0">
                <a:latin typeface="BIZ UDPゴシック" panose="020B0400000000000000" pitchFamily="50" charset="-128"/>
                <a:ea typeface="BIZ UDPゴシック" panose="020B0400000000000000" pitchFamily="50" charset="-128"/>
              </a:rPr>
              <a:t>9000</a:t>
            </a:r>
            <a:r>
              <a:rPr lang="ja-JP" altLang="en-US" sz="800" b="1" dirty="0">
                <a:latin typeface="BIZ UDPゴシック" panose="020B0400000000000000" pitchFamily="50" charset="-128"/>
                <a:ea typeface="BIZ UDPゴシック" panose="020B0400000000000000" pitchFamily="50" charset="-128"/>
              </a:rPr>
              <a:t>人とされています。</a:t>
            </a:r>
          </a:p>
          <a:p>
            <a:pPr>
              <a:lnSpc>
                <a:spcPct val="150000"/>
              </a:lnSpc>
            </a:pPr>
            <a:r>
              <a:rPr lang="ja-JP" altLang="en-US" sz="1000" b="1" dirty="0">
                <a:solidFill>
                  <a:srgbClr val="917351"/>
                </a:solidFill>
                <a:latin typeface="BIZ UDPゴシック" panose="020B0400000000000000" pitchFamily="50" charset="-128"/>
                <a:ea typeface="BIZ UDPゴシック" panose="020B0400000000000000" pitchFamily="50" charset="-128"/>
              </a:rPr>
              <a:t>最高裁判所は、</a:t>
            </a:r>
            <a:r>
              <a:rPr lang="en-US" altLang="ja-JP" sz="800" b="1" dirty="0">
                <a:latin typeface="BIZ UDPゴシック" panose="020B0400000000000000" pitchFamily="50" charset="-128"/>
                <a:ea typeface="BIZ UDPゴシック" panose="020B0400000000000000" pitchFamily="50" charset="-128"/>
              </a:rPr>
              <a:t>2024</a:t>
            </a:r>
            <a:r>
              <a:rPr lang="ja-JP" altLang="en-US" sz="800" b="1" dirty="0">
                <a:latin typeface="BIZ UDPゴシック" panose="020B0400000000000000" pitchFamily="50" charset="-128"/>
                <a:ea typeface="BIZ UDPゴシック" panose="020B0400000000000000" pitchFamily="50" charset="-128"/>
              </a:rPr>
              <a:t>（令和</a:t>
            </a:r>
            <a:r>
              <a:rPr lang="en-US" altLang="ja-JP" sz="800" b="1" dirty="0">
                <a:latin typeface="BIZ UDPゴシック" panose="020B0400000000000000" pitchFamily="50" charset="-128"/>
                <a:ea typeface="BIZ UDPゴシック" panose="020B0400000000000000" pitchFamily="50" charset="-128"/>
              </a:rPr>
              <a:t>6</a:t>
            </a:r>
            <a:r>
              <a:rPr lang="ja-JP" altLang="en-US" sz="800" b="1" dirty="0">
                <a:latin typeface="BIZ UDPゴシック" panose="020B0400000000000000" pitchFamily="50" charset="-128"/>
                <a:ea typeface="BIZ UDPゴシック" panose="020B0400000000000000" pitchFamily="50" charset="-128"/>
              </a:rPr>
              <a:t>）年</a:t>
            </a:r>
            <a:r>
              <a:rPr lang="en-US" altLang="ja-JP" sz="800" b="1" dirty="0">
                <a:latin typeface="BIZ UDPゴシック" panose="020B0400000000000000" pitchFamily="50" charset="-128"/>
                <a:ea typeface="BIZ UDPゴシック" panose="020B0400000000000000" pitchFamily="50" charset="-128"/>
              </a:rPr>
              <a:t>7</a:t>
            </a:r>
            <a:r>
              <a:rPr lang="ja-JP" altLang="en-US" sz="800" b="1" dirty="0">
                <a:latin typeface="BIZ UDPゴシック" panose="020B0400000000000000" pitchFamily="50" charset="-128"/>
                <a:ea typeface="BIZ UDPゴシック" panose="020B0400000000000000" pitchFamily="50" charset="-128"/>
              </a:rPr>
              <a:t>月</a:t>
            </a:r>
            <a:r>
              <a:rPr lang="en-US" altLang="ja-JP" sz="800" b="1" dirty="0">
                <a:latin typeface="BIZ UDPゴシック" panose="020B0400000000000000" pitchFamily="50" charset="-128"/>
                <a:ea typeface="BIZ UDPゴシック" panose="020B0400000000000000" pitchFamily="50" charset="-128"/>
              </a:rPr>
              <a:t>3</a:t>
            </a:r>
            <a:r>
              <a:rPr lang="ja-JP" altLang="en-US" sz="800" b="1" dirty="0">
                <a:latin typeface="BIZ UDPゴシック" panose="020B0400000000000000" pitchFamily="50" charset="-128"/>
                <a:ea typeface="BIZ UDPゴシック" panose="020B0400000000000000" pitchFamily="50" charset="-128"/>
              </a:rPr>
              <a:t>日に、優生保護法はできた時から憲法違反であったと判断し、国に賠償を命じました。</a:t>
            </a:r>
          </a:p>
          <a:p>
            <a:pPr>
              <a:lnSpc>
                <a:spcPct val="150000"/>
              </a:lnSpc>
            </a:pPr>
            <a:r>
              <a:rPr lang="ja-JP" altLang="en-US" sz="1000" b="1" dirty="0">
                <a:solidFill>
                  <a:srgbClr val="917351"/>
                </a:solidFill>
                <a:latin typeface="BIZ UDPゴシック" panose="020B0400000000000000" pitchFamily="50" charset="-128"/>
                <a:ea typeface="BIZ UDPゴシック" panose="020B0400000000000000" pitchFamily="50" charset="-128"/>
              </a:rPr>
              <a:t>国は、</a:t>
            </a:r>
            <a:r>
              <a:rPr lang="ja-JP" altLang="en-US" sz="800" b="1" dirty="0">
                <a:latin typeface="BIZ UDPゴシック" panose="020B0400000000000000" pitchFamily="50" charset="-128"/>
                <a:ea typeface="BIZ UDPゴシック" panose="020B0400000000000000" pitchFamily="50" charset="-128"/>
              </a:rPr>
              <a:t>最高裁判決に従い、旧優生保護法が憲法違反で、著しく人権を侵害した法律だったことを認め、多くの被害者を出したことを謝罪し、被害を受けた方々の名誉と尊厳が重んぜられるようにするとともに、被害の回復を図るための法律（補償法）をつくりました。</a:t>
            </a:r>
          </a:p>
        </p:txBody>
      </p:sp>
      <p:cxnSp>
        <p:nvCxnSpPr>
          <p:cNvPr id="21" name="直線コネクタ 20">
            <a:extLst>
              <a:ext uri="{FF2B5EF4-FFF2-40B4-BE49-F238E27FC236}">
                <a16:creationId xmlns:a16="http://schemas.microsoft.com/office/drawing/2014/main" id="{9DBAFD09-76A4-D7BB-200A-821712FA4DB9}"/>
              </a:ext>
            </a:extLst>
          </p:cNvPr>
          <p:cNvCxnSpPr>
            <a:cxnSpLocks/>
          </p:cNvCxnSpPr>
          <p:nvPr/>
        </p:nvCxnSpPr>
        <p:spPr>
          <a:xfrm flipV="1">
            <a:off x="533401" y="5336343"/>
            <a:ext cx="5593753" cy="30325"/>
          </a:xfrm>
          <a:prstGeom prst="line">
            <a:avLst/>
          </a:prstGeom>
          <a:ln>
            <a:solidFill>
              <a:srgbClr val="91735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65F572CD-0576-876F-5E35-EA27F20B4D58}"/>
              </a:ext>
            </a:extLst>
          </p:cNvPr>
          <p:cNvCxnSpPr>
            <a:cxnSpLocks/>
          </p:cNvCxnSpPr>
          <p:nvPr/>
        </p:nvCxnSpPr>
        <p:spPr>
          <a:xfrm>
            <a:off x="520135" y="8136320"/>
            <a:ext cx="5557372" cy="0"/>
          </a:xfrm>
          <a:prstGeom prst="line">
            <a:avLst/>
          </a:prstGeom>
          <a:ln>
            <a:solidFill>
              <a:srgbClr val="917351"/>
            </a:solidFill>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D8AA32CF-3C2B-F1A9-2018-73EBC5CBFED5}"/>
              </a:ext>
            </a:extLst>
          </p:cNvPr>
          <p:cNvGrpSpPr/>
          <p:nvPr/>
        </p:nvGrpSpPr>
        <p:grpSpPr>
          <a:xfrm>
            <a:off x="522820" y="5402967"/>
            <a:ext cx="1631573" cy="305691"/>
            <a:chOff x="903396" y="4715709"/>
            <a:chExt cx="719728" cy="707309"/>
          </a:xfrm>
        </p:grpSpPr>
        <p:sp>
          <p:nvSpPr>
            <p:cNvPr id="30" name="四角形: 角を丸くする 29">
              <a:extLst>
                <a:ext uri="{FF2B5EF4-FFF2-40B4-BE49-F238E27FC236}">
                  <a16:creationId xmlns:a16="http://schemas.microsoft.com/office/drawing/2014/main" id="{A0EFBA68-547A-CFC5-4E4E-7903BEA7B6DF}"/>
                </a:ext>
              </a:extLst>
            </p:cNvPr>
            <p:cNvSpPr/>
            <p:nvPr/>
          </p:nvSpPr>
          <p:spPr>
            <a:xfrm>
              <a:off x="903396" y="4715709"/>
              <a:ext cx="719728" cy="616342"/>
            </a:xfrm>
            <a:prstGeom prst="roundRect">
              <a:avLst/>
            </a:prstGeom>
            <a:solidFill>
              <a:srgbClr val="9173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accent3">
                    <a:lumMod val="50000"/>
                  </a:schemeClr>
                </a:solidFill>
              </a:endParaRPr>
            </a:p>
          </p:txBody>
        </p:sp>
        <p:sp>
          <p:nvSpPr>
            <p:cNvPr id="31" name="テキスト ボックス 30">
              <a:extLst>
                <a:ext uri="{FF2B5EF4-FFF2-40B4-BE49-F238E27FC236}">
                  <a16:creationId xmlns:a16="http://schemas.microsoft.com/office/drawing/2014/main" id="{C6C275F6-FF81-B8D4-4FBB-991D53FA0FF6}"/>
                </a:ext>
              </a:extLst>
            </p:cNvPr>
            <p:cNvSpPr txBox="1"/>
            <p:nvPr/>
          </p:nvSpPr>
          <p:spPr>
            <a:xfrm>
              <a:off x="921883" y="4776687"/>
              <a:ext cx="682754" cy="646331"/>
            </a:xfrm>
            <a:prstGeom prst="rect">
              <a:avLst/>
            </a:prstGeom>
            <a:noFill/>
          </p:spPr>
          <p:txBody>
            <a:bodyPr wrap="square" rtlCol="0">
              <a:spAutoFit/>
            </a:bodyPr>
            <a:lstStyle/>
            <a:p>
              <a:pPr algn="ctr"/>
              <a:r>
                <a:rPr lang="ja-JP" altLang="en-US" sz="1200" dirty="0">
                  <a:solidFill>
                    <a:schemeClr val="bg1"/>
                  </a:solidFill>
                  <a:latin typeface="BIZ UDPゴシック" panose="020B0400000000000000" pitchFamily="50" charset="-128"/>
                  <a:ea typeface="BIZ UDPゴシック" panose="020B0400000000000000" pitchFamily="50" charset="-128"/>
                </a:rPr>
                <a:t>補償法について</a:t>
              </a:r>
            </a:p>
          </p:txBody>
        </p:sp>
      </p:grpSp>
      <p:sp>
        <p:nvSpPr>
          <p:cNvPr id="34" name="テキスト ボックス 33">
            <a:extLst>
              <a:ext uri="{FF2B5EF4-FFF2-40B4-BE49-F238E27FC236}">
                <a16:creationId xmlns:a16="http://schemas.microsoft.com/office/drawing/2014/main" id="{8DC39214-F952-3B23-8B59-6F68C1CC1FEE}"/>
              </a:ext>
            </a:extLst>
          </p:cNvPr>
          <p:cNvSpPr txBox="1"/>
          <p:nvPr/>
        </p:nvSpPr>
        <p:spPr>
          <a:xfrm>
            <a:off x="395557" y="5647068"/>
            <a:ext cx="6515100" cy="2585323"/>
          </a:xfrm>
          <a:prstGeom prst="rect">
            <a:avLst/>
          </a:prstGeom>
          <a:noFill/>
        </p:spPr>
        <p:txBody>
          <a:bodyPr wrap="square">
            <a:spAutoFit/>
          </a:bodyPr>
          <a:lstStyle/>
          <a:p>
            <a:pPr>
              <a:lnSpc>
                <a:spcPct val="150000"/>
              </a:lnSpc>
              <a:buNone/>
            </a:pPr>
            <a:r>
              <a:rPr lang="ja-JP" altLang="en-US" sz="900" b="1" kern="100" dirty="0">
                <a:solidFill>
                  <a:srgbClr val="917351"/>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補償法（</a:t>
            </a:r>
            <a:r>
              <a:rPr lang="ja-JP" altLang="en-US" sz="900" b="1" kern="100" dirty="0">
                <a:solidFill>
                  <a:srgbClr val="917351"/>
                </a:solidFill>
                <a:ea typeface="BIZ UDPゴシック" panose="020B0400000000000000" pitchFamily="50" charset="-128"/>
                <a:cs typeface="Times New Roman" panose="02020603050405020304" pitchFamily="18" charset="0"/>
              </a:rPr>
              <a:t>旧</a:t>
            </a:r>
            <a:r>
              <a:rPr lang="ja-JP" altLang="ja-JP" sz="900" b="1" kern="100" dirty="0">
                <a:solidFill>
                  <a:srgbClr val="917351"/>
                </a:solidFill>
                <a:ea typeface="BIZ UDPゴシック" panose="020B0400000000000000" pitchFamily="50" charset="-128"/>
                <a:cs typeface="Times New Roman" panose="02020603050405020304" pitchFamily="18" charset="0"/>
              </a:rPr>
              <a:t>優生保護法補償金等支給法）に</a:t>
            </a:r>
            <a:r>
              <a:rPr lang="ja-JP" altLang="en-US" sz="900" b="1" kern="100" dirty="0">
                <a:solidFill>
                  <a:srgbClr val="917351"/>
                </a:solidFill>
                <a:ea typeface="BIZ UDPゴシック" panose="020B0400000000000000" pitchFamily="50" charset="-128"/>
                <a:cs typeface="Times New Roman" panose="02020603050405020304" pitchFamily="18" charset="0"/>
              </a:rPr>
              <a:t>よる補償金</a:t>
            </a:r>
            <a:endParaRPr lang="ja-JP" altLang="ja-JP" sz="900" kern="100" dirty="0">
              <a:solidFill>
                <a:srgbClr val="917351"/>
              </a:solidFill>
              <a:ea typeface="游明朝" panose="02020400000000000000" pitchFamily="18" charset="-128"/>
              <a:cs typeface="Times New Roman" panose="02020603050405020304" pitchFamily="18" charset="0"/>
            </a:endParaRPr>
          </a:p>
          <a:p>
            <a:pPr>
              <a:lnSpc>
                <a:spcPct val="150000"/>
              </a:lnSpc>
            </a:pPr>
            <a:r>
              <a:rPr lang="ja-JP" altLang="en-US" sz="900" b="1" kern="100" dirty="0">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a:t>
            </a:r>
            <a:r>
              <a:rPr lang="ja-JP" altLang="ja-JP" sz="900" b="1" kern="100" dirty="0">
                <a:ea typeface="BIZ UDPゴシック" panose="020B0400000000000000" pitchFamily="50" charset="-128"/>
                <a:cs typeface="Times New Roman" panose="02020603050405020304" pitchFamily="18" charset="0"/>
              </a:rPr>
              <a:t>こどもができなくなる手術をされた人　</a:t>
            </a:r>
            <a:r>
              <a:rPr lang="ja-JP" altLang="ja-JP" sz="1000" b="1" kern="100" dirty="0">
                <a:ea typeface="BIZ UDPゴシック" panose="020B0400000000000000" pitchFamily="50" charset="-128"/>
                <a:cs typeface="Times New Roman" panose="02020603050405020304" pitchFamily="18" charset="0"/>
              </a:rPr>
              <a:t>１５００万円</a:t>
            </a:r>
            <a:r>
              <a:rPr lang="ja-JP" altLang="ja-JP" sz="900" b="1" kern="100" dirty="0">
                <a:ea typeface="BIZ UDPゴシック" panose="020B0400000000000000" pitchFamily="50" charset="-128"/>
                <a:cs typeface="Times New Roman" panose="02020603050405020304" pitchFamily="18" charset="0"/>
              </a:rPr>
              <a:t>　</a:t>
            </a:r>
            <a:r>
              <a:rPr lang="ja-JP" altLang="en-US" sz="900" b="1" kern="100" dirty="0">
                <a:ea typeface="BIZ UDPゴシック" panose="020B0400000000000000" pitchFamily="50" charset="-128"/>
                <a:cs typeface="Times New Roman" panose="02020603050405020304" pitchFamily="18" charset="0"/>
              </a:rPr>
              <a:t>　　</a:t>
            </a:r>
            <a:r>
              <a:rPr lang="ja-JP" altLang="en-US" sz="900" b="1" kern="100" dirty="0">
                <a:solidFill>
                  <a:srgbClr val="917351"/>
                </a:solidFill>
                <a:ea typeface="BIZ UDPゴシック" panose="020B0400000000000000" pitchFamily="50" charset="-128"/>
                <a:cs typeface="Times New Roman" panose="02020603050405020304" pitchFamily="18" charset="0"/>
              </a:rPr>
              <a:t>●</a:t>
            </a:r>
            <a:r>
              <a:rPr lang="ja-JP" altLang="ja-JP" sz="900" b="1" kern="100" dirty="0">
                <a:ea typeface="BIZ UDPゴシック" panose="020B0400000000000000" pitchFamily="50" charset="-128"/>
                <a:cs typeface="Times New Roman" panose="02020603050405020304" pitchFamily="18" charset="0"/>
              </a:rPr>
              <a:t>その結婚相手　</a:t>
            </a:r>
            <a:r>
              <a:rPr lang="ja-JP" altLang="ja-JP" sz="1000" b="1" kern="100" dirty="0">
                <a:ea typeface="BIZ UDPゴシック" panose="020B0400000000000000" pitchFamily="50" charset="-128"/>
                <a:cs typeface="Times New Roman" panose="02020603050405020304" pitchFamily="18" charset="0"/>
              </a:rPr>
              <a:t>５００万円</a:t>
            </a:r>
            <a:endParaRPr lang="ja-JP" altLang="ja-JP" sz="900" kern="100" dirty="0">
              <a:ea typeface="游明朝" panose="02020400000000000000" pitchFamily="18" charset="-128"/>
              <a:cs typeface="Times New Roman" panose="02020603050405020304" pitchFamily="18" charset="0"/>
            </a:endParaRPr>
          </a:p>
          <a:p>
            <a:pPr>
              <a:lnSpc>
                <a:spcPct val="150000"/>
              </a:lnSpc>
              <a:buNone/>
            </a:pPr>
            <a:r>
              <a:rPr lang="ja-JP" altLang="en-US" sz="900" b="1" kern="100" dirty="0">
                <a:ea typeface="BIZ UDPゴシック" panose="020B0400000000000000" pitchFamily="50" charset="-128"/>
                <a:cs typeface="Times New Roman" panose="02020603050405020304" pitchFamily="18" charset="0"/>
              </a:rPr>
              <a:t>　　　 </a:t>
            </a:r>
            <a:r>
              <a:rPr lang="ja-JP" altLang="ja-JP" sz="900" b="1" kern="100" dirty="0">
                <a:ea typeface="BIZ UDPゴシック" panose="020B0400000000000000" pitchFamily="50" charset="-128"/>
                <a:cs typeface="Times New Roman" panose="02020603050405020304" pitchFamily="18" charset="0"/>
              </a:rPr>
              <a:t>＊ご本人が亡くなられた場合、</a:t>
            </a:r>
            <a:r>
              <a:rPr lang="ja-JP" altLang="en-US" sz="900" b="1" kern="100" dirty="0">
                <a:ea typeface="BIZ UDPゴシック" panose="020B0400000000000000" pitchFamily="50" charset="-128"/>
                <a:cs typeface="Times New Roman" panose="02020603050405020304" pitchFamily="18" charset="0"/>
              </a:rPr>
              <a:t>遺族が受け取れま</a:t>
            </a:r>
            <a:r>
              <a:rPr lang="ja-JP" altLang="ja-JP" sz="900" b="1" kern="100" dirty="0">
                <a:ea typeface="BIZ UDPゴシック" panose="020B0400000000000000" pitchFamily="50" charset="-128"/>
                <a:cs typeface="Times New Roman" panose="02020603050405020304" pitchFamily="18" charset="0"/>
              </a:rPr>
              <a:t>す</a:t>
            </a:r>
            <a:endParaRPr lang="ja-JP" altLang="ja-JP" sz="900" kern="100" dirty="0">
              <a:ea typeface="游明朝" panose="02020400000000000000" pitchFamily="18" charset="-128"/>
              <a:cs typeface="Times New Roman" panose="02020603050405020304" pitchFamily="18" charset="0"/>
            </a:endParaRPr>
          </a:p>
          <a:p>
            <a:pPr>
              <a:lnSpc>
                <a:spcPct val="150000"/>
              </a:lnSpc>
            </a:pPr>
            <a:r>
              <a:rPr lang="ja-JP" altLang="en-US" sz="900" b="1" kern="100" dirty="0">
                <a:solidFill>
                  <a:srgbClr val="917351"/>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a:t>
            </a:r>
            <a:endParaRPr lang="ja-JP" altLang="ja-JP" sz="900" kern="100" dirty="0">
              <a:solidFill>
                <a:srgbClr val="917351"/>
              </a:solidFill>
              <a:ea typeface="游明朝" panose="02020400000000000000" pitchFamily="18" charset="-128"/>
              <a:cs typeface="Times New Roman" panose="02020603050405020304" pitchFamily="18" charset="0"/>
            </a:endParaRPr>
          </a:p>
          <a:p>
            <a:pPr>
              <a:lnSpc>
                <a:spcPct val="150000"/>
              </a:lnSpc>
              <a:buNone/>
            </a:pPr>
            <a:r>
              <a:rPr lang="ja-JP" altLang="en-US" sz="900" b="1" kern="100" dirty="0">
                <a:solidFill>
                  <a:srgbClr val="917351"/>
                </a:solidFill>
                <a:ea typeface="BIZ UDPゴシック" panose="020B0400000000000000" pitchFamily="50" charset="-128"/>
                <a:cs typeface="Times New Roman" panose="02020603050405020304" pitchFamily="18" charset="0"/>
              </a:rPr>
              <a:t>　　</a:t>
            </a:r>
            <a:r>
              <a:rPr lang="en-US" altLang="ja-JP" sz="900" b="1" kern="100" dirty="0">
                <a:solidFill>
                  <a:srgbClr val="917351"/>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優生手術等一時金</a:t>
            </a:r>
            <a:endParaRPr lang="ja-JP" altLang="ja-JP" sz="900" kern="100" dirty="0">
              <a:solidFill>
                <a:srgbClr val="917351"/>
              </a:solidFill>
              <a:ea typeface="游明朝" panose="02020400000000000000" pitchFamily="18" charset="-128"/>
              <a:cs typeface="Times New Roman" panose="02020603050405020304" pitchFamily="18" charset="0"/>
            </a:endParaRPr>
          </a:p>
          <a:p>
            <a:pPr>
              <a:lnSpc>
                <a:spcPct val="150000"/>
              </a:lnSpc>
              <a:buNone/>
            </a:pPr>
            <a:r>
              <a:rPr lang="ja-JP" altLang="en-US" sz="900" b="1" kern="100" dirty="0">
                <a:ea typeface="BIZ UDPゴシック" panose="020B0400000000000000" pitchFamily="50" charset="-128"/>
                <a:cs typeface="Times New Roman" panose="02020603050405020304" pitchFamily="18" charset="0"/>
              </a:rPr>
              <a:t>　 </a:t>
            </a:r>
            <a:r>
              <a:rPr lang="ja-JP" altLang="en-US" sz="900" b="1" kern="100" dirty="0">
                <a:solidFill>
                  <a:srgbClr val="917351"/>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a:t>
            </a:r>
            <a:r>
              <a:rPr lang="ja-JP" altLang="ja-JP" sz="900" b="1" kern="100" dirty="0">
                <a:ea typeface="BIZ UDPゴシック" panose="020B0400000000000000" pitchFamily="50" charset="-128"/>
                <a:cs typeface="Times New Roman" panose="02020603050405020304" pitchFamily="18" charset="0"/>
              </a:rPr>
              <a:t>こどもができなくなる手術をされた人　</a:t>
            </a:r>
            <a:r>
              <a:rPr lang="ja-JP" altLang="ja-JP" sz="1000" b="1" kern="100" dirty="0">
                <a:ea typeface="BIZ UDPゴシック" panose="020B0400000000000000" pitchFamily="50" charset="-128"/>
                <a:cs typeface="Times New Roman" panose="02020603050405020304" pitchFamily="18" charset="0"/>
              </a:rPr>
              <a:t>３２０万円　</a:t>
            </a:r>
            <a:endParaRPr lang="en-US" altLang="ja-JP" sz="900" b="1" kern="100" dirty="0">
              <a:ea typeface="BIZ UDPゴシック" panose="020B0400000000000000" pitchFamily="50" charset="-128"/>
              <a:cs typeface="Times New Roman" panose="02020603050405020304" pitchFamily="18" charset="0"/>
            </a:endParaRPr>
          </a:p>
          <a:p>
            <a:pPr>
              <a:lnSpc>
                <a:spcPct val="150000"/>
              </a:lnSpc>
              <a:buNone/>
            </a:pPr>
            <a:r>
              <a:rPr lang="ja-JP" altLang="en-US" sz="900" b="1" kern="100" dirty="0">
                <a:ea typeface="BIZ UDPゴシック" panose="020B0400000000000000" pitchFamily="50" charset="-128"/>
                <a:cs typeface="Times New Roman" panose="02020603050405020304" pitchFamily="18" charset="0"/>
              </a:rPr>
              <a:t>　　　 </a:t>
            </a:r>
            <a:r>
              <a:rPr lang="ja-JP" altLang="ja-JP" sz="900" b="1" kern="100" dirty="0">
                <a:ea typeface="BIZ UDPゴシック" panose="020B0400000000000000" pitchFamily="50" charset="-128"/>
                <a:cs typeface="Times New Roman" panose="02020603050405020304" pitchFamily="18" charset="0"/>
              </a:rPr>
              <a:t>＊</a:t>
            </a:r>
            <a:r>
              <a:rPr lang="ja-JP" altLang="en-US" sz="900" b="1" kern="100" dirty="0">
                <a:ea typeface="BIZ UDPゴシック" panose="020B0400000000000000" pitchFamily="50" charset="-128"/>
                <a:cs typeface="Times New Roman" panose="02020603050405020304" pitchFamily="18" charset="0"/>
              </a:rPr>
              <a:t>ご</a:t>
            </a:r>
            <a:r>
              <a:rPr lang="ja-JP" altLang="ja-JP" sz="900" b="1" kern="100" dirty="0">
                <a:ea typeface="BIZ UDPゴシック" panose="020B0400000000000000" pitchFamily="50" charset="-128"/>
                <a:cs typeface="Times New Roman" panose="02020603050405020304" pitchFamily="18" charset="0"/>
              </a:rPr>
              <a:t>本人だけが受け取れます</a:t>
            </a:r>
            <a:r>
              <a:rPr lang="ja-JP" altLang="en-US" sz="900" b="1" kern="100" dirty="0">
                <a:ea typeface="BIZ UDPゴシック" panose="020B0400000000000000" pitchFamily="50" charset="-128"/>
                <a:cs typeface="Times New Roman" panose="02020603050405020304" pitchFamily="18" charset="0"/>
              </a:rPr>
              <a:t>　＊補償金もあわせて受け取れます</a:t>
            </a:r>
            <a:endParaRPr lang="ja-JP" altLang="ja-JP" sz="900" kern="100" dirty="0">
              <a:ea typeface="游明朝" panose="02020400000000000000" pitchFamily="18" charset="-128"/>
              <a:cs typeface="Times New Roman" panose="02020603050405020304" pitchFamily="18" charset="0"/>
            </a:endParaRPr>
          </a:p>
          <a:p>
            <a:pPr>
              <a:lnSpc>
                <a:spcPct val="150000"/>
              </a:lnSpc>
              <a:buNone/>
            </a:pPr>
            <a:r>
              <a:rPr lang="ja-JP" altLang="en-US" sz="900" b="1" kern="100" dirty="0">
                <a:solidFill>
                  <a:srgbClr val="917351"/>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a:t>
            </a:r>
            <a:endParaRPr lang="ja-JP" altLang="ja-JP" sz="900" kern="100" dirty="0">
              <a:solidFill>
                <a:srgbClr val="917351"/>
              </a:solidFill>
              <a:ea typeface="游明朝" panose="02020400000000000000" pitchFamily="18" charset="-128"/>
              <a:cs typeface="Times New Roman" panose="02020603050405020304" pitchFamily="18" charset="0"/>
            </a:endParaRPr>
          </a:p>
          <a:p>
            <a:pPr>
              <a:lnSpc>
                <a:spcPct val="150000"/>
              </a:lnSpc>
              <a:buNone/>
            </a:pPr>
            <a:r>
              <a:rPr lang="ja-JP" altLang="en-US" sz="900" b="1" kern="100" dirty="0">
                <a:solidFill>
                  <a:srgbClr val="00B050"/>
                </a:solidFill>
                <a:ea typeface="BIZ UDPゴシック" panose="020B0400000000000000" pitchFamily="50" charset="-128"/>
                <a:cs typeface="Times New Roman" panose="02020603050405020304" pitchFamily="18" charset="0"/>
              </a:rPr>
              <a:t>　　</a:t>
            </a:r>
            <a:r>
              <a:rPr lang="en-US" altLang="ja-JP" sz="900" b="1" kern="100" dirty="0">
                <a:solidFill>
                  <a:srgbClr val="00B050"/>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人工妊娠中絶一時金</a:t>
            </a:r>
            <a:endParaRPr lang="ja-JP" altLang="ja-JP" sz="900" kern="100" dirty="0">
              <a:solidFill>
                <a:srgbClr val="917351"/>
              </a:solidFill>
              <a:ea typeface="游明朝" panose="02020400000000000000" pitchFamily="18" charset="-128"/>
              <a:cs typeface="Times New Roman" panose="02020603050405020304" pitchFamily="18" charset="0"/>
            </a:endParaRPr>
          </a:p>
          <a:p>
            <a:pPr marL="3505200" indent="-3505200">
              <a:lnSpc>
                <a:spcPct val="150000"/>
              </a:lnSpc>
            </a:pPr>
            <a:r>
              <a:rPr lang="ja-JP" altLang="en-US" sz="900" b="1" kern="100" dirty="0">
                <a:ea typeface="BIZ UDPゴシック" panose="020B0400000000000000" pitchFamily="50" charset="-128"/>
                <a:cs typeface="Times New Roman" panose="02020603050405020304" pitchFamily="18" charset="0"/>
              </a:rPr>
              <a:t>    </a:t>
            </a:r>
            <a:r>
              <a:rPr lang="ja-JP" altLang="en-US" sz="900" b="1" kern="100" dirty="0">
                <a:solidFill>
                  <a:srgbClr val="00B050"/>
                </a:solidFill>
                <a:ea typeface="BIZ UDPゴシック" panose="020B0400000000000000" pitchFamily="50" charset="-128"/>
                <a:cs typeface="Times New Roman" panose="02020603050405020304" pitchFamily="18" charset="0"/>
              </a:rPr>
              <a:t>　</a:t>
            </a:r>
            <a:r>
              <a:rPr lang="ja-JP" altLang="ja-JP" sz="900" b="1" kern="100" dirty="0">
                <a:solidFill>
                  <a:srgbClr val="917351"/>
                </a:solidFill>
                <a:ea typeface="BIZ UDPゴシック" panose="020B0400000000000000" pitchFamily="50" charset="-128"/>
                <a:cs typeface="Times New Roman" panose="02020603050405020304" pitchFamily="18" charset="0"/>
              </a:rPr>
              <a:t>●</a:t>
            </a:r>
            <a:r>
              <a:rPr lang="ja-JP" altLang="en-US" sz="900" b="1" kern="100" dirty="0">
                <a:ea typeface="BIZ UDPゴシック" panose="020B0400000000000000" pitchFamily="50" charset="-128"/>
                <a:cs typeface="Times New Roman" panose="02020603050405020304" pitchFamily="18" charset="0"/>
              </a:rPr>
              <a:t>こどもを生み育てたかったのに旧優生保護法により妊娠を続けられなくなった</a:t>
            </a:r>
            <a:r>
              <a:rPr lang="ja-JP" altLang="ja-JP" sz="900" b="1" kern="100" dirty="0">
                <a:ea typeface="BIZ UDPゴシック" panose="020B0400000000000000" pitchFamily="50" charset="-128"/>
                <a:cs typeface="Times New Roman" panose="02020603050405020304" pitchFamily="18" charset="0"/>
              </a:rPr>
              <a:t>人　</a:t>
            </a:r>
            <a:r>
              <a:rPr lang="ja-JP" altLang="ja-JP" sz="1000" b="1" kern="100" dirty="0">
                <a:ea typeface="BIZ UDPゴシック" panose="020B0400000000000000" pitchFamily="50" charset="-128"/>
                <a:cs typeface="Times New Roman" panose="02020603050405020304" pitchFamily="18" charset="0"/>
              </a:rPr>
              <a:t>２００万円</a:t>
            </a:r>
            <a:endParaRPr lang="en-US" altLang="ja-JP" sz="900" b="1" kern="100" dirty="0">
              <a:ea typeface="BIZ UDPゴシック" panose="020B0400000000000000" pitchFamily="50" charset="-128"/>
              <a:cs typeface="Times New Roman" panose="02020603050405020304" pitchFamily="18" charset="0"/>
            </a:endParaRPr>
          </a:p>
          <a:p>
            <a:pPr marL="3505200" indent="-3505200">
              <a:lnSpc>
                <a:spcPct val="150000"/>
              </a:lnSpc>
            </a:pPr>
            <a:r>
              <a:rPr lang="ja-JP" altLang="ja-JP" sz="900" b="1" kern="100" dirty="0">
                <a:ea typeface="BIZ UDPゴシック" panose="020B0400000000000000" pitchFamily="50" charset="-128"/>
                <a:cs typeface="Times New Roman" panose="02020603050405020304" pitchFamily="18" charset="0"/>
              </a:rPr>
              <a:t>　</a:t>
            </a:r>
            <a:r>
              <a:rPr lang="ja-JP" altLang="en-US" sz="900" b="1" kern="100" dirty="0">
                <a:ea typeface="BIZ UDPゴシック" panose="020B0400000000000000" pitchFamily="50" charset="-128"/>
                <a:cs typeface="Times New Roman" panose="02020603050405020304" pitchFamily="18" charset="0"/>
              </a:rPr>
              <a:t>　　</a:t>
            </a:r>
            <a:r>
              <a:rPr lang="ja-JP" altLang="ja-JP" sz="900" b="1" kern="100" dirty="0">
                <a:ea typeface="BIZ UDPゴシック" panose="020B0400000000000000" pitchFamily="50" charset="-128"/>
                <a:cs typeface="Times New Roman" panose="02020603050405020304" pitchFamily="18" charset="0"/>
              </a:rPr>
              <a:t>＊</a:t>
            </a:r>
            <a:r>
              <a:rPr lang="ja-JP" altLang="en-US" sz="900" b="1" kern="100" dirty="0">
                <a:ea typeface="BIZ UDPゴシック" panose="020B0400000000000000" pitchFamily="50" charset="-128"/>
                <a:cs typeface="Times New Roman" panose="02020603050405020304" pitchFamily="18" charset="0"/>
              </a:rPr>
              <a:t>ご</a:t>
            </a:r>
            <a:r>
              <a:rPr lang="ja-JP" altLang="ja-JP" sz="900" b="1" kern="100" dirty="0">
                <a:ea typeface="BIZ UDPゴシック" panose="020B0400000000000000" pitchFamily="50" charset="-128"/>
                <a:cs typeface="Times New Roman" panose="02020603050405020304" pitchFamily="18" charset="0"/>
              </a:rPr>
              <a:t>本人だけが受け取れます</a:t>
            </a:r>
            <a:r>
              <a:rPr lang="ja-JP" altLang="en-US" sz="900" b="1" kern="100" dirty="0">
                <a:ea typeface="BIZ UDPゴシック" panose="020B0400000000000000" pitchFamily="50" charset="-128"/>
                <a:cs typeface="Times New Roman" panose="02020603050405020304" pitchFamily="18" charset="0"/>
              </a:rPr>
              <a:t>　</a:t>
            </a:r>
            <a:r>
              <a:rPr lang="ja-JP" altLang="ja-JP" sz="900" b="1" kern="100" dirty="0">
                <a:ea typeface="BIZ UDPゴシック" panose="020B0400000000000000" pitchFamily="50" charset="-128"/>
                <a:cs typeface="Times New Roman" panose="02020603050405020304" pitchFamily="18" charset="0"/>
              </a:rPr>
              <a:t>＊優生手術</a:t>
            </a:r>
            <a:r>
              <a:rPr lang="ja-JP" altLang="en-US" sz="900" b="1" kern="100" dirty="0">
                <a:ea typeface="BIZ UDPゴシック" panose="020B0400000000000000" pitchFamily="50" charset="-128"/>
                <a:cs typeface="Times New Roman" panose="02020603050405020304" pitchFamily="18" charset="0"/>
              </a:rPr>
              <a:t>等</a:t>
            </a:r>
            <a:r>
              <a:rPr lang="ja-JP" altLang="ja-JP" sz="900" b="1" kern="100" dirty="0">
                <a:ea typeface="BIZ UDPゴシック" panose="020B0400000000000000" pitchFamily="50" charset="-128"/>
                <a:cs typeface="Times New Roman" panose="02020603050405020304" pitchFamily="18" charset="0"/>
              </a:rPr>
              <a:t>一時金を受け取った場合は</a:t>
            </a:r>
            <a:r>
              <a:rPr lang="ja-JP" altLang="en-US" sz="900" b="1" kern="100" dirty="0">
                <a:ea typeface="BIZ UDPゴシック" panose="020B0400000000000000" pitchFamily="50" charset="-128"/>
                <a:cs typeface="Times New Roman" panose="02020603050405020304" pitchFamily="18" charset="0"/>
              </a:rPr>
              <a:t>受け取れません</a:t>
            </a:r>
            <a:endParaRPr lang="ja-JP" altLang="ja-JP" sz="900" kern="100" dirty="0">
              <a:ea typeface="游明朝" panose="02020400000000000000" pitchFamily="18" charset="-128"/>
              <a:cs typeface="Times New Roman" panose="02020603050405020304" pitchFamily="18" charset="0"/>
            </a:endParaRPr>
          </a:p>
          <a:p>
            <a:pPr algn="ctr">
              <a:buNone/>
            </a:pPr>
            <a:r>
              <a:rPr lang="ja-JP" altLang="ja-JP" sz="900" b="1" kern="100" dirty="0">
                <a:ea typeface="BIZ UDPゴシック" panose="020B0400000000000000" pitchFamily="50" charset="-128"/>
                <a:cs typeface="Times New Roman" panose="02020603050405020304" pitchFamily="18" charset="0"/>
              </a:rPr>
              <a:t>　　　　　　　　　　　　　　　　　　　　</a:t>
            </a:r>
            <a:r>
              <a:rPr lang="en-US" altLang="ja-JP" sz="900" b="1" kern="100" dirty="0">
                <a:latin typeface="BIZ UDPゴシック" panose="020B0400000000000000" pitchFamily="50" charset="-128"/>
                <a:ea typeface="游明朝" panose="02020400000000000000" pitchFamily="18" charset="-128"/>
                <a:cs typeface="Times New Roman" panose="02020603050405020304" pitchFamily="18" charset="0"/>
              </a:rPr>
              <a:t> </a:t>
            </a:r>
            <a:endParaRPr lang="ja-JP" altLang="ja-JP" sz="900" kern="100" dirty="0">
              <a:ea typeface="游明朝" panose="02020400000000000000" pitchFamily="18" charset="-128"/>
              <a:cs typeface="Times New Roman" panose="02020603050405020304" pitchFamily="18" charset="0"/>
            </a:endParaRPr>
          </a:p>
        </p:txBody>
      </p:sp>
      <p:sp>
        <p:nvSpPr>
          <p:cNvPr id="36" name="テキスト ボックス 35">
            <a:extLst>
              <a:ext uri="{FF2B5EF4-FFF2-40B4-BE49-F238E27FC236}">
                <a16:creationId xmlns:a16="http://schemas.microsoft.com/office/drawing/2014/main" id="{7A57B5DE-B893-A413-FC0B-3837E66EA2CF}"/>
              </a:ext>
            </a:extLst>
          </p:cNvPr>
          <p:cNvSpPr txBox="1"/>
          <p:nvPr/>
        </p:nvSpPr>
        <p:spPr>
          <a:xfrm>
            <a:off x="588120" y="8177063"/>
            <a:ext cx="6233428" cy="1315617"/>
          </a:xfrm>
          <a:prstGeom prst="rect">
            <a:avLst/>
          </a:prstGeom>
          <a:noFill/>
        </p:spPr>
        <p:txBody>
          <a:bodyPr wrap="square">
            <a:spAutoFit/>
          </a:bodyPr>
          <a:lstStyle/>
          <a:p>
            <a:pPr>
              <a:lnSpc>
                <a:spcPct val="150000"/>
              </a:lnSpc>
            </a:pPr>
            <a:r>
              <a:rPr lang="ja-JP" altLang="en-US" sz="900" b="1" dirty="0">
                <a:solidFill>
                  <a:srgbClr val="F6AF9D"/>
                </a:solidFill>
                <a:latin typeface="BIZ UDゴシック" panose="020B0400000000000000" pitchFamily="49" charset="-128"/>
                <a:ea typeface="BIZ UDゴシック" panose="020B0400000000000000" pitchFamily="49" charset="-128"/>
              </a:rPr>
              <a:t> </a:t>
            </a:r>
            <a:r>
              <a:rPr lang="ja-JP" altLang="en-US" sz="900" b="1" dirty="0">
                <a:solidFill>
                  <a:srgbClr val="917351"/>
                </a:solidFill>
                <a:latin typeface="BIZ UDゴシック" panose="020B0400000000000000" pitchFamily="49" charset="-128"/>
                <a:ea typeface="BIZ UDゴシック" panose="020B0400000000000000" pitchFamily="49" charset="-128"/>
              </a:rPr>
              <a:t>●</a:t>
            </a:r>
            <a:r>
              <a:rPr lang="ja-JP" altLang="en-US" sz="900" b="1" dirty="0">
                <a:latin typeface="BIZ UDゴシック" panose="020B0400000000000000" pitchFamily="49" charset="-128"/>
                <a:ea typeface="BIZ UDゴシック" panose="020B0400000000000000" pitchFamily="49" charset="-128"/>
              </a:rPr>
              <a:t>各都道府県に相談窓口があります（裏面を見てください）</a:t>
            </a:r>
            <a:endParaRPr lang="en-US" altLang="ja-JP" sz="900" b="1" dirty="0">
              <a:latin typeface="BIZ UDゴシック" panose="020B0400000000000000" pitchFamily="49" charset="-128"/>
              <a:ea typeface="BIZ UDゴシック" panose="020B0400000000000000" pitchFamily="49" charset="-128"/>
            </a:endParaRPr>
          </a:p>
          <a:p>
            <a:pPr>
              <a:lnSpc>
                <a:spcPct val="150000"/>
              </a:lnSpc>
            </a:pPr>
            <a:r>
              <a:rPr lang="en-US" altLang="ja-JP" sz="900" b="1" dirty="0">
                <a:solidFill>
                  <a:srgbClr val="F6AF9D"/>
                </a:solidFill>
                <a:latin typeface="BIZ UDゴシック" panose="020B0400000000000000" pitchFamily="49" charset="-128"/>
                <a:ea typeface="BIZ UDゴシック" panose="020B0400000000000000" pitchFamily="49" charset="-128"/>
              </a:rPr>
              <a:t> </a:t>
            </a:r>
            <a:r>
              <a:rPr lang="ja-JP" altLang="en-US" sz="900" b="1" dirty="0">
                <a:solidFill>
                  <a:srgbClr val="917351"/>
                </a:solidFill>
                <a:latin typeface="BIZ UDゴシック" panose="020B0400000000000000" pitchFamily="49" charset="-128"/>
                <a:ea typeface="BIZ UDゴシック" panose="020B0400000000000000" pitchFamily="49" charset="-128"/>
              </a:rPr>
              <a:t>●</a:t>
            </a:r>
            <a:r>
              <a:rPr lang="ja-JP" altLang="ja-JP" sz="900" b="1" dirty="0">
                <a:latin typeface="BIZ UDゴシック" panose="020B0400000000000000" pitchFamily="49" charset="-128"/>
                <a:ea typeface="BIZ UDゴシック" panose="020B0400000000000000" pitchFamily="49" charset="-128"/>
              </a:rPr>
              <a:t>申請手続きなどについて</a:t>
            </a:r>
            <a:r>
              <a:rPr lang="ja-JP" altLang="en-US" sz="900" b="1" dirty="0">
                <a:latin typeface="BIZ UDゴシック" panose="020B0400000000000000" pitchFamily="49" charset="-128"/>
                <a:ea typeface="BIZ UDゴシック" panose="020B0400000000000000" pitchFamily="49" charset="-128"/>
              </a:rPr>
              <a:t>は、</a:t>
            </a:r>
            <a:r>
              <a:rPr lang="ja-JP" altLang="ja-JP" sz="900" b="1" dirty="0">
                <a:latin typeface="BIZ UDゴシック" panose="020B0400000000000000" pitchFamily="49" charset="-128"/>
                <a:ea typeface="BIZ UDゴシック" panose="020B0400000000000000" pitchFamily="49" charset="-128"/>
              </a:rPr>
              <a:t>弁護士が無料でサポート</a:t>
            </a:r>
            <a:r>
              <a:rPr lang="ja-JP" altLang="en-US" sz="900" b="1" dirty="0">
                <a:latin typeface="BIZ UDゴシック" panose="020B0400000000000000" pitchFamily="49" charset="-128"/>
                <a:ea typeface="BIZ UDゴシック" panose="020B0400000000000000" pitchFamily="49" charset="-128"/>
              </a:rPr>
              <a:t>します　　　　　</a:t>
            </a:r>
            <a:endParaRPr lang="en-US" altLang="ja-JP" sz="900" b="1" dirty="0">
              <a:latin typeface="BIZ UDゴシック" panose="020B0400000000000000" pitchFamily="49" charset="-128"/>
              <a:ea typeface="BIZ UDゴシック" panose="020B0400000000000000" pitchFamily="49" charset="-128"/>
            </a:endParaRPr>
          </a:p>
          <a:p>
            <a:pPr>
              <a:lnSpc>
                <a:spcPct val="150000"/>
              </a:lnSpc>
            </a:pPr>
            <a:r>
              <a:rPr lang="ja-JP" altLang="en-US" sz="900" dirty="0">
                <a:solidFill>
                  <a:srgbClr val="F6AF9D"/>
                </a:solidFill>
                <a:latin typeface="BIZ UDゴシック" panose="020B0400000000000000" pitchFamily="49" charset="-128"/>
                <a:ea typeface="BIZ UDゴシック" panose="020B0400000000000000" pitchFamily="49" charset="-128"/>
              </a:rPr>
              <a:t> </a:t>
            </a:r>
            <a:r>
              <a:rPr lang="ja-JP" altLang="en-US" sz="900" b="1" dirty="0">
                <a:solidFill>
                  <a:srgbClr val="917351"/>
                </a:solidFill>
                <a:latin typeface="BIZ UDゴシック" panose="020B0400000000000000" pitchFamily="49" charset="-128"/>
                <a:ea typeface="BIZ UDゴシック" panose="020B0400000000000000" pitchFamily="49" charset="-128"/>
              </a:rPr>
              <a:t>●</a:t>
            </a:r>
            <a:r>
              <a:rPr lang="ja-JP" altLang="en-US" sz="900" b="1" dirty="0">
                <a:latin typeface="BIZ UDゴシック" panose="020B0400000000000000" pitchFamily="49" charset="-128"/>
                <a:ea typeface="BIZ UDゴシック" panose="020B0400000000000000" pitchFamily="49" charset="-128"/>
              </a:rPr>
              <a:t>国（こども家庭庁）にも、ぜひご相談ください</a:t>
            </a:r>
            <a:endParaRPr lang="en-US" altLang="ja-JP" sz="900" b="1" dirty="0">
              <a:latin typeface="BIZ UDゴシック" panose="020B0400000000000000" pitchFamily="49" charset="-128"/>
              <a:ea typeface="BIZ UDゴシック" panose="020B0400000000000000" pitchFamily="49" charset="-128"/>
            </a:endParaRPr>
          </a:p>
          <a:p>
            <a:pPr>
              <a:lnSpc>
                <a:spcPct val="150000"/>
              </a:lnSpc>
            </a:pPr>
            <a:r>
              <a:rPr lang="ja-JP" altLang="en-US" sz="900" dirty="0">
                <a:latin typeface="BIZ UDゴシック" panose="020B0400000000000000" pitchFamily="49" charset="-128"/>
                <a:ea typeface="BIZ UDゴシック" panose="020B0400000000000000" pitchFamily="49" charset="-128"/>
              </a:rPr>
              <a:t> 　 </a:t>
            </a:r>
            <a:r>
              <a:rPr lang="ja-JP" altLang="en-US" sz="900" b="1" dirty="0">
                <a:latin typeface="BIZ UDゴシック" panose="020B0400000000000000" pitchFamily="49" charset="-128"/>
                <a:ea typeface="BIZ UDゴシック" panose="020B0400000000000000" pitchFamily="49" charset="-128"/>
              </a:rPr>
              <a:t>連絡先</a:t>
            </a:r>
            <a:r>
              <a:rPr lang="ja-JP" altLang="en-US" sz="900" dirty="0">
                <a:latin typeface="BIZ UDゴシック" panose="020B0400000000000000" pitchFamily="49" charset="-128"/>
                <a:ea typeface="BIZ UDゴシック" panose="020B0400000000000000" pitchFamily="49" charset="-128"/>
              </a:rPr>
              <a:t>：</a:t>
            </a:r>
            <a:r>
              <a:rPr lang="ja-JP" altLang="ja-JP" sz="900" b="1" dirty="0">
                <a:latin typeface="BIZ UDゴシック" panose="020B0400000000000000" pitchFamily="49" charset="-128"/>
                <a:ea typeface="BIZ UDゴシック" panose="020B0400000000000000" pitchFamily="49" charset="-128"/>
              </a:rPr>
              <a:t>電話　０３－３５９５－２５７５　</a:t>
            </a:r>
            <a:endParaRPr lang="en-US" altLang="ja-JP" sz="900" b="1" dirty="0">
              <a:latin typeface="BIZ UDゴシック" panose="020B0400000000000000" pitchFamily="49" charset="-128"/>
              <a:ea typeface="BIZ UDゴシック" panose="020B0400000000000000" pitchFamily="49" charset="-128"/>
            </a:endParaRPr>
          </a:p>
          <a:p>
            <a:pPr>
              <a:lnSpc>
                <a:spcPct val="150000"/>
              </a:lnSpc>
            </a:pPr>
            <a:r>
              <a:rPr lang="ja-JP" altLang="en-US" sz="900" b="1" dirty="0">
                <a:latin typeface="BIZ UDゴシック" panose="020B0400000000000000" pitchFamily="49" charset="-128"/>
                <a:ea typeface="BIZ UDゴシック" panose="020B0400000000000000" pitchFamily="49" charset="-128"/>
              </a:rPr>
              <a:t>　 　 　　　 </a:t>
            </a:r>
            <a:r>
              <a:rPr lang="en-US" altLang="ja-JP" sz="900" b="1" dirty="0">
                <a:latin typeface="BIZ UDゴシック" panose="020B0400000000000000" pitchFamily="49" charset="-128"/>
                <a:ea typeface="BIZ UDゴシック" panose="020B0400000000000000" pitchFamily="49" charset="-128"/>
              </a:rPr>
              <a:t>FAX</a:t>
            </a:r>
            <a:r>
              <a:rPr lang="ja-JP" altLang="en-US" sz="900" b="1" dirty="0">
                <a:latin typeface="BIZ UDゴシック" panose="020B0400000000000000" pitchFamily="49" charset="-128"/>
                <a:ea typeface="BIZ UDゴシック" panose="020B0400000000000000" pitchFamily="49" charset="-128"/>
              </a:rPr>
              <a:t>　</a:t>
            </a:r>
            <a:r>
              <a:rPr lang="ja-JP" altLang="ja-JP" sz="900" b="1" dirty="0">
                <a:latin typeface="BIZ UDゴシック" panose="020B0400000000000000" pitchFamily="49" charset="-128"/>
                <a:ea typeface="BIZ UDゴシック" panose="020B0400000000000000" pitchFamily="49" charset="-128"/>
              </a:rPr>
              <a:t>０３－３５９５－２７５３</a:t>
            </a:r>
            <a:endParaRPr lang="ja-JP" altLang="ja-JP" sz="900" dirty="0">
              <a:latin typeface="BIZ UDゴシック" panose="020B0400000000000000" pitchFamily="49" charset="-128"/>
              <a:ea typeface="BIZ UDゴシック" panose="020B0400000000000000" pitchFamily="49" charset="-128"/>
            </a:endParaRPr>
          </a:p>
          <a:p>
            <a:pPr>
              <a:lnSpc>
                <a:spcPct val="150000"/>
              </a:lnSpc>
            </a:pPr>
            <a:r>
              <a:rPr lang="ja-JP" altLang="en-US" sz="900" b="1" dirty="0">
                <a:latin typeface="BIZ UDゴシック" panose="020B0400000000000000" pitchFamily="49" charset="-128"/>
                <a:ea typeface="BIZ UDゴシック" panose="020B0400000000000000" pitchFamily="49" charset="-128"/>
              </a:rPr>
              <a:t>　　   　　　</a:t>
            </a:r>
            <a:r>
              <a:rPr lang="ja-JP" altLang="ja-JP" sz="900" b="1" dirty="0">
                <a:latin typeface="BIZ UDゴシック" panose="020B0400000000000000" pitchFamily="49" charset="-128"/>
                <a:ea typeface="BIZ UDゴシック" panose="020B0400000000000000" pitchFamily="49" charset="-128"/>
              </a:rPr>
              <a:t>メールアドレス　</a:t>
            </a:r>
            <a:r>
              <a:rPr lang="en-US" altLang="ja-JP" sz="900" b="1" dirty="0">
                <a:latin typeface="BIZ UDゴシック" panose="020B0400000000000000" pitchFamily="49" charset="-128"/>
                <a:ea typeface="BIZ UDゴシック" panose="020B0400000000000000" pitchFamily="49" charset="-128"/>
              </a:rPr>
              <a:t>kodomokatei.hoshokin@cfa.go.jp</a:t>
            </a:r>
            <a:endParaRPr lang="ja-JP" altLang="en-US" sz="900" dirty="0"/>
          </a:p>
        </p:txBody>
      </p:sp>
      <p:sp>
        <p:nvSpPr>
          <p:cNvPr id="2" name="テキスト ボックス 1">
            <a:extLst>
              <a:ext uri="{FF2B5EF4-FFF2-40B4-BE49-F238E27FC236}">
                <a16:creationId xmlns:a16="http://schemas.microsoft.com/office/drawing/2014/main" id="{7D2F4DCB-C1C1-BCC0-D209-5596F7EFEA7C}"/>
              </a:ext>
            </a:extLst>
          </p:cNvPr>
          <p:cNvSpPr txBox="1"/>
          <p:nvPr/>
        </p:nvSpPr>
        <p:spPr>
          <a:xfrm>
            <a:off x="3679497" y="6143511"/>
            <a:ext cx="1423788" cy="200055"/>
          </a:xfrm>
          <a:prstGeom prst="rect">
            <a:avLst/>
          </a:prstGeom>
          <a:noFill/>
        </p:spPr>
        <p:txBody>
          <a:bodyPr wrap="none" rtlCol="0">
            <a:spAutoFit/>
          </a:bodyPr>
          <a:lstStyle/>
          <a:p>
            <a:r>
              <a:rPr lang="ja-JP" altLang="en-US" sz="700" b="1" dirty="0">
                <a:solidFill>
                  <a:schemeClr val="bg2">
                    <a:lumMod val="25000"/>
                  </a:schemeClr>
                </a:solidFill>
                <a:latin typeface="BIZ UDPゴシック" panose="020B0400000000000000" pitchFamily="50" charset="-128"/>
                <a:ea typeface="BIZ UDPゴシック" panose="020B0400000000000000" pitchFamily="50" charset="-128"/>
              </a:rPr>
              <a:t>事実上の結婚もみとめられます</a:t>
            </a:r>
          </a:p>
        </p:txBody>
      </p:sp>
      <p:grpSp>
        <p:nvGrpSpPr>
          <p:cNvPr id="3" name="グループ化 2">
            <a:extLst>
              <a:ext uri="{FF2B5EF4-FFF2-40B4-BE49-F238E27FC236}">
                <a16:creationId xmlns:a16="http://schemas.microsoft.com/office/drawing/2014/main" id="{AFE965F8-B557-B5FE-EB17-5B1F11E4CFED}"/>
              </a:ext>
            </a:extLst>
          </p:cNvPr>
          <p:cNvGrpSpPr/>
          <p:nvPr/>
        </p:nvGrpSpPr>
        <p:grpSpPr>
          <a:xfrm>
            <a:off x="243840" y="219192"/>
            <a:ext cx="1910553" cy="1842940"/>
            <a:chOff x="845880" y="1258397"/>
            <a:chExt cx="1361107" cy="1401410"/>
          </a:xfrm>
        </p:grpSpPr>
        <p:sp>
          <p:nvSpPr>
            <p:cNvPr id="8" name="楕円 7">
              <a:extLst>
                <a:ext uri="{FF2B5EF4-FFF2-40B4-BE49-F238E27FC236}">
                  <a16:creationId xmlns:a16="http://schemas.microsoft.com/office/drawing/2014/main" id="{14BCE368-4C2B-B720-1E4C-7025F273BAB9}"/>
                </a:ext>
              </a:extLst>
            </p:cNvPr>
            <p:cNvSpPr/>
            <p:nvPr/>
          </p:nvSpPr>
          <p:spPr>
            <a:xfrm>
              <a:off x="905862" y="1341477"/>
              <a:ext cx="543464" cy="506519"/>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　</a:t>
              </a:r>
            </a:p>
          </p:txBody>
        </p:sp>
        <p:sp>
          <p:nvSpPr>
            <p:cNvPr id="9" name="楕円 8">
              <a:extLst>
                <a:ext uri="{FF2B5EF4-FFF2-40B4-BE49-F238E27FC236}">
                  <a16:creationId xmlns:a16="http://schemas.microsoft.com/office/drawing/2014/main" id="{16F26636-5256-3F46-15B9-C79CD0CEC459}"/>
                </a:ext>
              </a:extLst>
            </p:cNvPr>
            <p:cNvSpPr/>
            <p:nvPr/>
          </p:nvSpPr>
          <p:spPr>
            <a:xfrm>
              <a:off x="1504011" y="1258398"/>
              <a:ext cx="331715" cy="315571"/>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0" name="楕円 9">
              <a:extLst>
                <a:ext uri="{FF2B5EF4-FFF2-40B4-BE49-F238E27FC236}">
                  <a16:creationId xmlns:a16="http://schemas.microsoft.com/office/drawing/2014/main" id="{9DF17AC8-03CC-AF76-7097-E578CE9DF773}"/>
                </a:ext>
              </a:extLst>
            </p:cNvPr>
            <p:cNvSpPr/>
            <p:nvPr/>
          </p:nvSpPr>
          <p:spPr>
            <a:xfrm>
              <a:off x="1951472" y="1258397"/>
              <a:ext cx="255515" cy="226908"/>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6" name="楕円 15">
              <a:extLst>
                <a:ext uri="{FF2B5EF4-FFF2-40B4-BE49-F238E27FC236}">
                  <a16:creationId xmlns:a16="http://schemas.microsoft.com/office/drawing/2014/main" id="{968C2D94-93EA-D070-578D-7A825AB35A67}"/>
                </a:ext>
              </a:extLst>
            </p:cNvPr>
            <p:cNvSpPr/>
            <p:nvPr/>
          </p:nvSpPr>
          <p:spPr>
            <a:xfrm>
              <a:off x="869257" y="2432899"/>
              <a:ext cx="255515" cy="226908"/>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8" name="楕円 17">
              <a:extLst>
                <a:ext uri="{FF2B5EF4-FFF2-40B4-BE49-F238E27FC236}">
                  <a16:creationId xmlns:a16="http://schemas.microsoft.com/office/drawing/2014/main" id="{86B216F1-CFC4-265E-3BE4-675324B6E761}"/>
                </a:ext>
              </a:extLst>
            </p:cNvPr>
            <p:cNvSpPr/>
            <p:nvPr/>
          </p:nvSpPr>
          <p:spPr>
            <a:xfrm>
              <a:off x="845880" y="1956050"/>
              <a:ext cx="331715" cy="315571"/>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grpSp>
      <p:sp>
        <p:nvSpPr>
          <p:cNvPr id="5" name="テキスト ボックス 4">
            <a:extLst>
              <a:ext uri="{FF2B5EF4-FFF2-40B4-BE49-F238E27FC236}">
                <a16:creationId xmlns:a16="http://schemas.microsoft.com/office/drawing/2014/main" id="{03C1E067-BB04-11A0-C598-92D289FBC88D}"/>
              </a:ext>
            </a:extLst>
          </p:cNvPr>
          <p:cNvSpPr txBox="1"/>
          <p:nvPr/>
        </p:nvSpPr>
        <p:spPr>
          <a:xfrm>
            <a:off x="2123472" y="5449007"/>
            <a:ext cx="3515981" cy="215444"/>
          </a:xfrm>
          <a:prstGeom prst="rect">
            <a:avLst/>
          </a:prstGeom>
          <a:noFill/>
        </p:spPr>
        <p:txBody>
          <a:bodyPr wrap="square" rtlCol="0">
            <a:spAutoFit/>
          </a:bodyPr>
          <a:lstStyle/>
          <a:p>
            <a:r>
              <a:rPr lang="ja-JP" altLang="ja-JP" sz="800" b="1" kern="100" dirty="0">
                <a:ea typeface="BIZ UDPゴシック" panose="020B0400000000000000" pitchFamily="50" charset="-128"/>
                <a:cs typeface="Times New Roman" panose="02020603050405020304" pitchFamily="18" charset="0"/>
              </a:rPr>
              <a:t>＊</a:t>
            </a:r>
            <a:r>
              <a:rPr lang="ja-JP" altLang="en-US" sz="800" b="1" kern="100" dirty="0">
                <a:ea typeface="BIZ UDPゴシック" panose="020B0400000000000000" pitchFamily="50" charset="-128"/>
                <a:cs typeface="Times New Roman" panose="02020603050405020304" pitchFamily="18" charset="0"/>
              </a:rPr>
              <a:t>いずれも、本人または家族の同意があった場合も受け取れます。　</a:t>
            </a:r>
            <a:endParaRPr lang="ja-JP" altLang="en-US" sz="800" dirty="0"/>
          </a:p>
        </p:txBody>
      </p:sp>
      <p:grpSp>
        <p:nvGrpSpPr>
          <p:cNvPr id="47" name="グループ化 46">
            <a:extLst>
              <a:ext uri="{FF2B5EF4-FFF2-40B4-BE49-F238E27FC236}">
                <a16:creationId xmlns:a16="http://schemas.microsoft.com/office/drawing/2014/main" id="{00D1D89E-854E-FB2A-FBE7-AC1885133A74}"/>
              </a:ext>
            </a:extLst>
          </p:cNvPr>
          <p:cNvGrpSpPr/>
          <p:nvPr/>
        </p:nvGrpSpPr>
        <p:grpSpPr>
          <a:xfrm>
            <a:off x="931922" y="496113"/>
            <a:ext cx="4998181" cy="1200329"/>
            <a:chOff x="931922" y="654863"/>
            <a:chExt cx="4998181" cy="1200329"/>
          </a:xfrm>
        </p:grpSpPr>
        <p:sp>
          <p:nvSpPr>
            <p:cNvPr id="25" name="テキスト ボックス 24">
              <a:extLst>
                <a:ext uri="{FF2B5EF4-FFF2-40B4-BE49-F238E27FC236}">
                  <a16:creationId xmlns:a16="http://schemas.microsoft.com/office/drawing/2014/main" id="{1F2E6182-7423-3145-4A0C-89F5BF808F93}"/>
                </a:ext>
              </a:extLst>
            </p:cNvPr>
            <p:cNvSpPr txBox="1"/>
            <p:nvPr/>
          </p:nvSpPr>
          <p:spPr>
            <a:xfrm>
              <a:off x="931922" y="654863"/>
              <a:ext cx="4998181" cy="1200329"/>
            </a:xfrm>
            <a:prstGeom prst="rect">
              <a:avLst/>
            </a:prstGeom>
            <a:noFill/>
          </p:spPr>
          <p:txBody>
            <a:bodyPr wrap="square" rtlCol="0">
              <a:spAutoFit/>
            </a:bodyPr>
            <a:lstStyle/>
            <a:p>
              <a:r>
                <a:rPr lang="ja-JP" altLang="en-US" sz="2400" b="1" dirty="0">
                  <a:solidFill>
                    <a:srgbClr val="917351"/>
                  </a:solidFill>
                  <a:latin typeface="BIZ UDP明朝 Medium" panose="02020500000000000000" pitchFamily="18" charset="-128"/>
                  <a:ea typeface="BIZ UDP明朝 Medium" panose="02020500000000000000" pitchFamily="18" charset="-128"/>
                </a:rPr>
                <a:t>　　　　　旧優生保護法について</a:t>
              </a:r>
              <a:endParaRPr lang="en-US" altLang="ja-JP" sz="2400" b="1" dirty="0">
                <a:solidFill>
                  <a:srgbClr val="917351"/>
                </a:solidFill>
                <a:latin typeface="BIZ UDP明朝 Medium" panose="02020500000000000000" pitchFamily="18" charset="-128"/>
                <a:ea typeface="BIZ UDP明朝 Medium" panose="02020500000000000000" pitchFamily="18" charset="-128"/>
              </a:endParaRPr>
            </a:p>
            <a:p>
              <a:r>
                <a:rPr lang="ja-JP" altLang="en-US" sz="2400" b="1" dirty="0">
                  <a:solidFill>
                    <a:srgbClr val="917351"/>
                  </a:solidFill>
                  <a:latin typeface="BIZ UDP明朝 Medium" panose="02020500000000000000" pitchFamily="18" charset="-128"/>
                  <a:ea typeface="BIZ UDP明朝 Medium" panose="02020500000000000000" pitchFamily="18" charset="-128"/>
                </a:rPr>
                <a:t>　　　 　　国からの謝罪とお願い</a:t>
              </a:r>
            </a:p>
            <a:p>
              <a:r>
                <a:rPr lang="ja-JP" altLang="en-US" sz="2400" b="1" dirty="0">
                  <a:solidFill>
                    <a:srgbClr val="917351"/>
                  </a:solidFill>
                  <a:latin typeface="BIZ UDP明朝 Medium" panose="02020500000000000000" pitchFamily="18" charset="-128"/>
                  <a:ea typeface="BIZ UDP明朝 Medium" panose="02020500000000000000" pitchFamily="18" charset="-128"/>
                </a:rPr>
                <a:t>　</a:t>
              </a:r>
              <a:endParaRPr lang="ja-JP" altLang="en-US" sz="2200" b="1" dirty="0">
                <a:solidFill>
                  <a:srgbClr val="917351"/>
                </a:solidFill>
                <a:latin typeface="BIZ UDP明朝 Medium" panose="02020500000000000000" pitchFamily="18" charset="-128"/>
                <a:ea typeface="BIZ UDP明朝 Medium" panose="02020500000000000000" pitchFamily="18" charset="-128"/>
              </a:endParaRPr>
            </a:p>
          </p:txBody>
        </p:sp>
        <p:sp>
          <p:nvSpPr>
            <p:cNvPr id="6" name="テキスト ボックス 5">
              <a:extLst>
                <a:ext uri="{FF2B5EF4-FFF2-40B4-BE49-F238E27FC236}">
                  <a16:creationId xmlns:a16="http://schemas.microsoft.com/office/drawing/2014/main" id="{E96A1E94-8152-D103-703B-2178C5EC5187}"/>
                </a:ext>
              </a:extLst>
            </p:cNvPr>
            <p:cNvSpPr txBox="1"/>
            <p:nvPr/>
          </p:nvSpPr>
          <p:spPr>
            <a:xfrm>
              <a:off x="2137484" y="672681"/>
              <a:ext cx="1802130"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きゅう　　　　ゆう　　　　せい　　　　　ほ　　　　　ご　　　　　ほう</a:t>
              </a:r>
            </a:p>
          </p:txBody>
        </p:sp>
        <p:sp>
          <p:nvSpPr>
            <p:cNvPr id="11" name="テキスト ボックス 10">
              <a:extLst>
                <a:ext uri="{FF2B5EF4-FFF2-40B4-BE49-F238E27FC236}">
                  <a16:creationId xmlns:a16="http://schemas.microsoft.com/office/drawing/2014/main" id="{8CA53620-33C3-FC3D-4266-39087B944C8E}"/>
                </a:ext>
              </a:extLst>
            </p:cNvPr>
            <p:cNvSpPr txBox="1"/>
            <p:nvPr/>
          </p:nvSpPr>
          <p:spPr>
            <a:xfrm>
              <a:off x="2233962" y="1052145"/>
              <a:ext cx="22729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くに　</a:t>
              </a:r>
            </a:p>
          </p:txBody>
        </p:sp>
        <p:sp>
          <p:nvSpPr>
            <p:cNvPr id="12" name="テキスト ボックス 11">
              <a:extLst>
                <a:ext uri="{FF2B5EF4-FFF2-40B4-BE49-F238E27FC236}">
                  <a16:creationId xmlns:a16="http://schemas.microsoft.com/office/drawing/2014/main" id="{14CBF525-2D4B-50D1-9C3A-00D1D471DB88}"/>
                </a:ext>
              </a:extLst>
            </p:cNvPr>
            <p:cNvSpPr txBox="1"/>
            <p:nvPr/>
          </p:nvSpPr>
          <p:spPr>
            <a:xfrm>
              <a:off x="3422548" y="1055548"/>
              <a:ext cx="67026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しゃ　　　　ざい　　</a:t>
              </a:r>
            </a:p>
          </p:txBody>
        </p:sp>
        <p:sp>
          <p:nvSpPr>
            <p:cNvPr id="35" name="テキスト ボックス 34">
              <a:extLst>
                <a:ext uri="{FF2B5EF4-FFF2-40B4-BE49-F238E27FC236}">
                  <a16:creationId xmlns:a16="http://schemas.microsoft.com/office/drawing/2014/main" id="{DD22C209-3359-6052-04B8-5EBBB100E38B}"/>
                </a:ext>
              </a:extLst>
            </p:cNvPr>
            <p:cNvSpPr txBox="1"/>
            <p:nvPr/>
          </p:nvSpPr>
          <p:spPr>
            <a:xfrm>
              <a:off x="4524077" y="1029019"/>
              <a:ext cx="382187"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ねが</a:t>
              </a:r>
            </a:p>
          </p:txBody>
        </p:sp>
      </p:grpSp>
      <p:grpSp>
        <p:nvGrpSpPr>
          <p:cNvPr id="46" name="グループ化 45">
            <a:extLst>
              <a:ext uri="{FF2B5EF4-FFF2-40B4-BE49-F238E27FC236}">
                <a16:creationId xmlns:a16="http://schemas.microsoft.com/office/drawing/2014/main" id="{976E7AF3-0DC4-6FFE-7D6B-8DC133A945C0}"/>
              </a:ext>
            </a:extLst>
          </p:cNvPr>
          <p:cNvGrpSpPr/>
          <p:nvPr/>
        </p:nvGrpSpPr>
        <p:grpSpPr>
          <a:xfrm>
            <a:off x="809362" y="1156113"/>
            <a:ext cx="5448827" cy="1830950"/>
            <a:chOff x="809362" y="1318045"/>
            <a:chExt cx="5448827" cy="1830950"/>
          </a:xfrm>
        </p:grpSpPr>
        <p:sp>
          <p:nvSpPr>
            <p:cNvPr id="4" name="テキスト ボックス 3">
              <a:extLst>
                <a:ext uri="{FF2B5EF4-FFF2-40B4-BE49-F238E27FC236}">
                  <a16:creationId xmlns:a16="http://schemas.microsoft.com/office/drawing/2014/main" id="{4A89F6F0-2ACF-84C5-9EBB-2DAAC55A541B}"/>
                </a:ext>
              </a:extLst>
            </p:cNvPr>
            <p:cNvSpPr txBox="1"/>
            <p:nvPr/>
          </p:nvSpPr>
          <p:spPr>
            <a:xfrm>
              <a:off x="809362" y="1318045"/>
              <a:ext cx="4998181" cy="1830950"/>
            </a:xfrm>
            <a:prstGeom prst="rect">
              <a:avLst/>
            </a:prstGeom>
            <a:noFill/>
          </p:spPr>
          <p:txBody>
            <a:bodyPr wrap="square" rtlCol="0">
              <a:spAutoFit/>
            </a:bodyPr>
            <a:lstStyle/>
            <a:p>
              <a:pPr>
                <a:lnSpc>
                  <a:spcPct val="120000"/>
                </a:lnSpc>
              </a:pPr>
              <a:r>
                <a:rPr lang="ja-JP" altLang="en-US" sz="900" dirty="0">
                  <a:latin typeface="BIZ UDPゴシック" panose="020B0400000000000000" pitchFamily="50" charset="-128"/>
                  <a:ea typeface="BIZ UDPゴシック" panose="020B0400000000000000" pitchFamily="50" charset="-128"/>
                </a:rPr>
                <a:t>　</a:t>
              </a:r>
              <a:endParaRPr lang="en-US" altLang="ja-JP" sz="900" dirty="0">
                <a:latin typeface="BIZ UDPゴシック" panose="020B0400000000000000" pitchFamily="50" charset="-128"/>
                <a:ea typeface="BIZ UDPゴシック" panose="020B0400000000000000" pitchFamily="50" charset="-128"/>
              </a:endParaRPr>
            </a:p>
            <a:p>
              <a:pPr>
                <a:lnSpc>
                  <a:spcPct val="120000"/>
                </a:lnSpc>
              </a:pPr>
              <a:r>
                <a:rPr lang="ja-JP" altLang="en-US" sz="1100" b="1" dirty="0">
                  <a:latin typeface="BIZ UDPゴシック" panose="020B0400000000000000" pitchFamily="50" charset="-128"/>
                  <a:ea typeface="BIZ UDPゴシック" panose="020B0400000000000000" pitchFamily="50" charset="-128"/>
                </a:rPr>
                <a:t>　国は、旧優生保護法により、また、その存在を背景として、多くの方々が心身に多大な苦痛を受けてこられたことに対し、心より謝罪します。　　</a:t>
              </a:r>
              <a:endParaRPr lang="en-US" altLang="ja-JP" sz="1100" b="1" dirty="0">
                <a:latin typeface="BIZ UDPゴシック" panose="020B0400000000000000" pitchFamily="50" charset="-128"/>
                <a:ea typeface="BIZ UDPゴシック" panose="020B0400000000000000" pitchFamily="50" charset="-128"/>
              </a:endParaRPr>
            </a:p>
            <a:p>
              <a:pPr>
                <a:lnSpc>
                  <a:spcPct val="120000"/>
                </a:lnSpc>
              </a:pPr>
              <a:r>
                <a:rPr lang="ja-JP" altLang="en-US" sz="1100" b="1" dirty="0">
                  <a:latin typeface="BIZ UDPゴシック" panose="020B0400000000000000" pitchFamily="50" charset="-128"/>
                  <a:ea typeface="BIZ UDPゴシック" panose="020B0400000000000000" pitchFamily="50" charset="-128"/>
                </a:rPr>
                <a:t>　国は、被害を受けた方々の名誉と尊厳が重んぜられるようにするとともに、被害の回復を図るための法律（補償法）をつくりました</a:t>
              </a:r>
              <a:endParaRPr lang="en-US" altLang="ja-JP" sz="1100" b="1" dirty="0">
                <a:latin typeface="BIZ UDPゴシック" panose="020B0400000000000000" pitchFamily="50" charset="-128"/>
                <a:ea typeface="BIZ UDPゴシック" panose="020B0400000000000000" pitchFamily="50" charset="-128"/>
              </a:endParaRPr>
            </a:p>
            <a:p>
              <a:pPr>
                <a:lnSpc>
                  <a:spcPct val="50000"/>
                </a:lnSpc>
              </a:pPr>
              <a:r>
                <a:rPr lang="ja-JP" altLang="en-US" sz="1200" b="1" dirty="0">
                  <a:latin typeface="BIZ UDPゴシック" panose="020B0400000000000000" pitchFamily="50" charset="-128"/>
                  <a:ea typeface="BIZ UDPゴシック" panose="020B0400000000000000" pitchFamily="50" charset="-128"/>
                </a:rPr>
                <a:t>　</a:t>
              </a:r>
              <a:endParaRPr lang="en-US" altLang="ja-JP" sz="1200" b="1" dirty="0">
                <a:latin typeface="BIZ UDPゴシック" panose="020B0400000000000000" pitchFamily="50" charset="-128"/>
                <a:ea typeface="BIZ UDPゴシック" panose="020B0400000000000000" pitchFamily="50" charset="-128"/>
              </a:endParaRPr>
            </a:p>
            <a:p>
              <a:pPr>
                <a:lnSpc>
                  <a:spcPct val="120000"/>
                </a:lnSpc>
              </a:pPr>
              <a:r>
                <a:rPr lang="ja-JP" altLang="en-US" sz="950" dirty="0">
                  <a:latin typeface="BIZ UDPゴシック" panose="020B0400000000000000" pitchFamily="50" charset="-128"/>
                  <a:ea typeface="BIZ UDPゴシック" panose="020B0400000000000000" pitchFamily="50" charset="-128"/>
                </a:rPr>
                <a:t>障害や病気を理由に、こどもができなくなる手術や、こどもを生み育てたいと思っていた人が妊娠を続けられなくなる処置をされた方は、いらっしゃいませんか？そのような話を聞いたご家族や関係者は、いらっしゃいませんか？ぜひご相談ください。</a:t>
              </a:r>
            </a:p>
            <a:p>
              <a:pPr>
                <a:lnSpc>
                  <a:spcPct val="120000"/>
                </a:lnSpc>
              </a:pPr>
              <a:r>
                <a:rPr lang="ja-JP" altLang="en-US" sz="900" dirty="0">
                  <a:latin typeface="BIZ UDPゴシック" panose="020B0400000000000000" pitchFamily="50" charset="-128"/>
                  <a:ea typeface="BIZ UDPゴシック" panose="020B0400000000000000" pitchFamily="50" charset="-128"/>
                </a:rPr>
                <a:t>　</a:t>
              </a:r>
              <a:endParaRPr lang="ja-JP" altLang="en-US" sz="1100"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ADB03E3E-ACE9-8E60-918A-534D98522EB5}"/>
                </a:ext>
              </a:extLst>
            </p:cNvPr>
            <p:cNvSpPr txBox="1"/>
            <p:nvPr/>
          </p:nvSpPr>
          <p:spPr>
            <a:xfrm rot="10800000" flipV="1">
              <a:off x="1010758" y="1470230"/>
              <a:ext cx="457327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くに            きゅうゆうせい　 ほ　  ご　ほう　　　　　 　　　　　　　　　　　　　　　　　　　　　そんざい　　    　はいけい　　　　　　　　　　　　　おお　　　　　　かたがた　　　　しんしん</a:t>
              </a:r>
            </a:p>
          </p:txBody>
        </p:sp>
        <p:sp>
          <p:nvSpPr>
            <p:cNvPr id="39" name="テキスト ボックス 38">
              <a:extLst>
                <a:ext uri="{FF2B5EF4-FFF2-40B4-BE49-F238E27FC236}">
                  <a16:creationId xmlns:a16="http://schemas.microsoft.com/office/drawing/2014/main" id="{60ADAA1A-347D-0D8B-9985-AACFF539448C}"/>
                </a:ext>
              </a:extLst>
            </p:cNvPr>
            <p:cNvSpPr txBox="1"/>
            <p:nvPr/>
          </p:nvSpPr>
          <p:spPr>
            <a:xfrm>
              <a:off x="1072666" y="1685015"/>
              <a:ext cx="3327884"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た　だい　　　　　く　つう　　　　　う　　　　　　　　　　　　　　　　　　　　　　　　　　　　　　たい　　　　こころ　　　　　　しゃざい</a:t>
              </a:r>
            </a:p>
          </p:txBody>
        </p:sp>
        <p:sp>
          <p:nvSpPr>
            <p:cNvPr id="40" name="テキスト ボックス 39">
              <a:extLst>
                <a:ext uri="{FF2B5EF4-FFF2-40B4-BE49-F238E27FC236}">
                  <a16:creationId xmlns:a16="http://schemas.microsoft.com/office/drawing/2014/main" id="{59B032BA-2161-6B44-881D-19644A6766DF}"/>
                </a:ext>
              </a:extLst>
            </p:cNvPr>
            <p:cNvSpPr txBox="1"/>
            <p:nvPr/>
          </p:nvSpPr>
          <p:spPr>
            <a:xfrm>
              <a:off x="1020278" y="1877903"/>
              <a:ext cx="4768587"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くに　　　　　　ひ　がい　　　　　う　　　　　　　　かたがた　　　　めい　よ　　　　　そんげん　　　おも　　　　　　　　　　　　　　　　　　　　　　　　　　　　　　　　　　　　　　　　　　　　　　　　ひ</a:t>
              </a:r>
            </a:p>
          </p:txBody>
        </p:sp>
        <p:sp>
          <p:nvSpPr>
            <p:cNvPr id="41" name="テキスト ボックス 40">
              <a:extLst>
                <a:ext uri="{FF2B5EF4-FFF2-40B4-BE49-F238E27FC236}">
                  <a16:creationId xmlns:a16="http://schemas.microsoft.com/office/drawing/2014/main" id="{A9545CAA-CB0D-E618-BB54-37E58E0C558E}"/>
                </a:ext>
              </a:extLst>
            </p:cNvPr>
            <p:cNvSpPr txBox="1"/>
            <p:nvPr/>
          </p:nvSpPr>
          <p:spPr>
            <a:xfrm>
              <a:off x="905973" y="2077930"/>
              <a:ext cx="3327884"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がい　　　　かいふく　　　　はか　　　　　　　　　　　　　　ほうりつ　　　ほ　しょう　ほう</a:t>
              </a:r>
            </a:p>
          </p:txBody>
        </p:sp>
        <p:sp>
          <p:nvSpPr>
            <p:cNvPr id="42" name="テキスト ボックス 41">
              <a:extLst>
                <a:ext uri="{FF2B5EF4-FFF2-40B4-BE49-F238E27FC236}">
                  <a16:creationId xmlns:a16="http://schemas.microsoft.com/office/drawing/2014/main" id="{D1F8CEDD-BD93-57FD-1C59-03F624D27505}"/>
                </a:ext>
              </a:extLst>
            </p:cNvPr>
            <p:cNvSpPr txBox="1"/>
            <p:nvPr/>
          </p:nvSpPr>
          <p:spPr>
            <a:xfrm>
              <a:off x="915500" y="2366852"/>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しょうがい　　びょうき　　　　り　ゆう　　　　　　　　　　　　　　　　　　　　　　　　　　　　　　しゅじゅつ　　　　　　　　　　　　　　　　う　　　　そだ　　　　　　　　　　　おも　　　　　　　　　　　ひと　　　</a:t>
              </a:r>
            </a:p>
          </p:txBody>
        </p:sp>
        <p:sp>
          <p:nvSpPr>
            <p:cNvPr id="43" name="テキスト ボックス 42">
              <a:extLst>
                <a:ext uri="{FF2B5EF4-FFF2-40B4-BE49-F238E27FC236}">
                  <a16:creationId xmlns:a16="http://schemas.microsoft.com/office/drawing/2014/main" id="{391218D8-80C2-3505-D7F4-CE2F9387EA6B}"/>
                </a:ext>
              </a:extLst>
            </p:cNvPr>
            <p:cNvSpPr txBox="1"/>
            <p:nvPr/>
          </p:nvSpPr>
          <p:spPr>
            <a:xfrm>
              <a:off x="1025037" y="2547820"/>
              <a:ext cx="4823313"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にんしん　　　つづ　　　　　　　　　　　　　　　　　　　しょ　ち　　　　　　　　　　　　かた　　　　　　　　　　　　　　　　　　　　　　　　　　　　　　　　　　　　　　　　　　　　　　  はなし　　き</a:t>
              </a:r>
            </a:p>
          </p:txBody>
        </p:sp>
        <p:sp>
          <p:nvSpPr>
            <p:cNvPr id="44" name="テキスト ボックス 43">
              <a:extLst>
                <a:ext uri="{FF2B5EF4-FFF2-40B4-BE49-F238E27FC236}">
                  <a16:creationId xmlns:a16="http://schemas.microsoft.com/office/drawing/2014/main" id="{4872F2CB-62E1-1972-ABE3-BD28C6C1BF7B}"/>
                </a:ext>
              </a:extLst>
            </p:cNvPr>
            <p:cNvSpPr txBox="1"/>
            <p:nvPr/>
          </p:nvSpPr>
          <p:spPr>
            <a:xfrm>
              <a:off x="1125051" y="2724048"/>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　か　ぞく　　　かんけいしゃ　　　　　　　　　　　　　　　　　　　　　　　　　　　　　　　　　　　　　　　　　　　そうだん</a:t>
              </a:r>
            </a:p>
          </p:txBody>
        </p:sp>
      </p:grpSp>
      <p:sp>
        <p:nvSpPr>
          <p:cNvPr id="45" name="テキスト ボックス 44">
            <a:extLst>
              <a:ext uri="{FF2B5EF4-FFF2-40B4-BE49-F238E27FC236}">
                <a16:creationId xmlns:a16="http://schemas.microsoft.com/office/drawing/2014/main" id="{04228AA4-F070-5AE8-00E1-B27209FF335E}"/>
              </a:ext>
            </a:extLst>
          </p:cNvPr>
          <p:cNvSpPr txBox="1"/>
          <p:nvPr/>
        </p:nvSpPr>
        <p:spPr>
          <a:xfrm>
            <a:off x="629735" y="3057428"/>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ゆうせい　ほ　ご　　ほう　　　　　　　　　　　　　　　　しょうわ　　　　　　　ねん　　　　　　　　　　　　　　　　へいせい　　　　ねん　　　　　　　　　　　　　ほうりつ　　</a:t>
            </a:r>
          </a:p>
        </p:txBody>
      </p:sp>
      <p:sp>
        <p:nvSpPr>
          <p:cNvPr id="49" name="テキスト ボックス 48">
            <a:extLst>
              <a:ext uri="{FF2B5EF4-FFF2-40B4-BE49-F238E27FC236}">
                <a16:creationId xmlns:a16="http://schemas.microsoft.com/office/drawing/2014/main" id="{2A338A21-7D7D-ADE5-BEC2-841A9EDC5675}"/>
              </a:ext>
            </a:extLst>
          </p:cNvPr>
          <p:cNvSpPr txBox="1"/>
          <p:nvPr/>
        </p:nvSpPr>
        <p:spPr>
          <a:xfrm>
            <a:off x="825002" y="3276506"/>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ほうりつ　　　　　　　　びょうき　　しょうがい　　　　　　　　　　ひと　　　　　　　　ふりょう　　　　　　　くに　　せいさく　　　　　　　　　　　　　　　　　　　　　　　　　　　　　　　しゅじゅつ　　　　　　　　　　う</a:t>
            </a:r>
          </a:p>
        </p:txBody>
      </p:sp>
      <p:sp>
        <p:nvSpPr>
          <p:cNvPr id="50" name="テキスト ボックス 49">
            <a:extLst>
              <a:ext uri="{FF2B5EF4-FFF2-40B4-BE49-F238E27FC236}">
                <a16:creationId xmlns:a16="http://schemas.microsoft.com/office/drawing/2014/main" id="{935CAB2E-7DEA-486F-706C-7146FBFF4318}"/>
              </a:ext>
            </a:extLst>
          </p:cNvPr>
          <p:cNvSpPr txBox="1"/>
          <p:nvPr/>
        </p:nvSpPr>
        <p:spPr>
          <a:xfrm>
            <a:off x="624970" y="3462247"/>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そだ　　　　　　　　　おも　　　　　　　　　ひと　　にんしん　つづ　　　　　　　　　　　　　　　　　しょち　　 おこな　 　　　　　　　　　　　　　　　　　　　 しゅじゅつ　　　　　おこな　　　　　　さい</a:t>
            </a:r>
          </a:p>
        </p:txBody>
      </p:sp>
      <p:sp>
        <p:nvSpPr>
          <p:cNvPr id="51" name="テキスト ボックス 50">
            <a:extLst>
              <a:ext uri="{FF2B5EF4-FFF2-40B4-BE49-F238E27FC236}">
                <a16:creationId xmlns:a16="http://schemas.microsoft.com/office/drawing/2014/main" id="{8B339C56-6D4B-6A45-7F02-BB09BEFAFE62}"/>
              </a:ext>
            </a:extLst>
          </p:cNvPr>
          <p:cNvSpPr txBox="1"/>
          <p:nvPr/>
        </p:nvSpPr>
        <p:spPr>
          <a:xfrm>
            <a:off x="624965" y="3647988"/>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せつめい　　　　　　　　　　　　　　　　　　　　ばあい　　すく</a:t>
            </a:r>
          </a:p>
        </p:txBody>
      </p:sp>
      <p:sp>
        <p:nvSpPr>
          <p:cNvPr id="52" name="テキスト ボックス 51">
            <a:extLst>
              <a:ext uri="{FF2B5EF4-FFF2-40B4-BE49-F238E27FC236}">
                <a16:creationId xmlns:a16="http://schemas.microsoft.com/office/drawing/2014/main" id="{1E2C6504-4CC0-78EE-DEC1-B0CD6789AE8A}"/>
              </a:ext>
            </a:extLst>
          </p:cNvPr>
          <p:cNvSpPr txBox="1"/>
          <p:nvPr/>
        </p:nvSpPr>
        <p:spPr>
          <a:xfrm>
            <a:off x="891672" y="3828961"/>
            <a:ext cx="233379"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ひがい</a:t>
            </a:r>
          </a:p>
        </p:txBody>
      </p:sp>
      <p:sp>
        <p:nvSpPr>
          <p:cNvPr id="53" name="テキスト ボックス 52">
            <a:extLst>
              <a:ext uri="{FF2B5EF4-FFF2-40B4-BE49-F238E27FC236}">
                <a16:creationId xmlns:a16="http://schemas.microsoft.com/office/drawing/2014/main" id="{40C02E1A-266C-165C-511E-10184B057BD7}"/>
              </a:ext>
            </a:extLst>
          </p:cNvPr>
          <p:cNvSpPr txBox="1"/>
          <p:nvPr/>
        </p:nvSpPr>
        <p:spPr>
          <a:xfrm>
            <a:off x="739260" y="4057561"/>
            <a:ext cx="5235482"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つづ　　　　　　　　　　　しょち　　　　　　　　　　　ひがいしゃ　　　　やく　　まん　　　　　　　にん</a:t>
            </a:r>
          </a:p>
        </p:txBody>
      </p:sp>
      <p:sp>
        <p:nvSpPr>
          <p:cNvPr id="54" name="テキスト ボックス 53">
            <a:extLst>
              <a:ext uri="{FF2B5EF4-FFF2-40B4-BE49-F238E27FC236}">
                <a16:creationId xmlns:a16="http://schemas.microsoft.com/office/drawing/2014/main" id="{6955C14D-7C82-3C94-DFFF-1AE4C80C64EC}"/>
              </a:ext>
            </a:extLst>
          </p:cNvPr>
          <p:cNvSpPr txBox="1"/>
          <p:nvPr/>
        </p:nvSpPr>
        <p:spPr>
          <a:xfrm>
            <a:off x="644016" y="4248066"/>
            <a:ext cx="622809" cy="76527"/>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さいこうさいばん　しょ</a:t>
            </a:r>
          </a:p>
        </p:txBody>
      </p:sp>
      <p:sp>
        <p:nvSpPr>
          <p:cNvPr id="55" name="テキスト ボックス 54">
            <a:extLst>
              <a:ext uri="{FF2B5EF4-FFF2-40B4-BE49-F238E27FC236}">
                <a16:creationId xmlns:a16="http://schemas.microsoft.com/office/drawing/2014/main" id="{5525861A-462E-F167-3A23-99552E4F7CBF}"/>
              </a:ext>
            </a:extLst>
          </p:cNvPr>
          <p:cNvSpPr txBox="1"/>
          <p:nvPr/>
        </p:nvSpPr>
        <p:spPr>
          <a:xfrm>
            <a:off x="639249" y="4657649"/>
            <a:ext cx="152400"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くに</a:t>
            </a:r>
          </a:p>
        </p:txBody>
      </p:sp>
      <p:sp>
        <p:nvSpPr>
          <p:cNvPr id="56" name="テキスト ボックス 55">
            <a:extLst>
              <a:ext uri="{FF2B5EF4-FFF2-40B4-BE49-F238E27FC236}">
                <a16:creationId xmlns:a16="http://schemas.microsoft.com/office/drawing/2014/main" id="{680342F5-065B-CEB5-8E6B-984325136E6E}"/>
              </a:ext>
            </a:extLst>
          </p:cNvPr>
          <p:cNvSpPr txBox="1"/>
          <p:nvPr/>
        </p:nvSpPr>
        <p:spPr>
          <a:xfrm>
            <a:off x="644008" y="4886250"/>
            <a:ext cx="5404622" cy="79141"/>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　　　　　　　　　しゃざい　　　ひがい　　　う　　　　　かたがた　　めいよ　　　そんげん　おも　　　　　　　　　　　　　　　　　　　　　　　　　　　　　　　　　　ひがい　　かいふく　　はか　　　　　　　　　ほうりつ　ほしょう</a:t>
            </a:r>
          </a:p>
        </p:txBody>
      </p:sp>
      <p:sp>
        <p:nvSpPr>
          <p:cNvPr id="57" name="テキスト ボックス 56">
            <a:extLst>
              <a:ext uri="{FF2B5EF4-FFF2-40B4-BE49-F238E27FC236}">
                <a16:creationId xmlns:a16="http://schemas.microsoft.com/office/drawing/2014/main" id="{A7D2852F-39D0-2D02-39E8-07845A30E8CB}"/>
              </a:ext>
            </a:extLst>
          </p:cNvPr>
          <p:cNvSpPr txBox="1"/>
          <p:nvPr/>
        </p:nvSpPr>
        <p:spPr>
          <a:xfrm>
            <a:off x="629720" y="5062462"/>
            <a:ext cx="5133138"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ほう</a:t>
            </a:r>
          </a:p>
        </p:txBody>
      </p:sp>
      <p:sp>
        <p:nvSpPr>
          <p:cNvPr id="58" name="テキスト ボックス 57">
            <a:extLst>
              <a:ext uri="{FF2B5EF4-FFF2-40B4-BE49-F238E27FC236}">
                <a16:creationId xmlns:a16="http://schemas.microsoft.com/office/drawing/2014/main" id="{DA291702-0D66-E66F-D1E9-0760E37D59DD}"/>
              </a:ext>
            </a:extLst>
          </p:cNvPr>
          <p:cNvSpPr txBox="1"/>
          <p:nvPr/>
        </p:nvSpPr>
        <p:spPr>
          <a:xfrm>
            <a:off x="703525" y="5385975"/>
            <a:ext cx="1609467" cy="169277"/>
          </a:xfrm>
          <a:prstGeom prst="rect">
            <a:avLst/>
          </a:prstGeom>
          <a:noFill/>
        </p:spPr>
        <p:txBody>
          <a:bodyPr wrap="square" rtlCol="0">
            <a:spAutoFit/>
          </a:bodyPr>
          <a:lstStyle/>
          <a:p>
            <a:r>
              <a:rPr kumimoji="1" lang="en-US" altLang="ja-JP" sz="500" spc="-80" dirty="0">
                <a:solidFill>
                  <a:schemeClr val="bg1"/>
                </a:solidFill>
              </a:rPr>
              <a:t>      </a:t>
            </a:r>
            <a:r>
              <a:rPr kumimoji="1" lang="ja-JP" altLang="en-US" sz="500" spc="-80" dirty="0">
                <a:solidFill>
                  <a:schemeClr val="bg1"/>
                </a:solidFill>
              </a:rPr>
              <a:t>　ほ　しょうほう</a:t>
            </a:r>
            <a:endParaRPr kumimoji="1" lang="en-US" altLang="ja-JP" sz="500" spc="-80" dirty="0">
              <a:solidFill>
                <a:schemeClr val="bg1"/>
              </a:solidFill>
            </a:endParaRPr>
          </a:p>
        </p:txBody>
      </p:sp>
      <p:sp>
        <p:nvSpPr>
          <p:cNvPr id="59" name="テキスト ボックス 58">
            <a:extLst>
              <a:ext uri="{FF2B5EF4-FFF2-40B4-BE49-F238E27FC236}">
                <a16:creationId xmlns:a16="http://schemas.microsoft.com/office/drawing/2014/main" id="{078BA9F0-1F25-1BA8-49A8-92EC7D501CEC}"/>
              </a:ext>
            </a:extLst>
          </p:cNvPr>
          <p:cNvSpPr txBox="1"/>
          <p:nvPr/>
        </p:nvSpPr>
        <p:spPr>
          <a:xfrm>
            <a:off x="2772875" y="5424422"/>
            <a:ext cx="2956419"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ほんにん　　　　　　かぞく　　　  どうい　　　　　　　 　　ばあい　　　 う　　　と</a:t>
            </a:r>
          </a:p>
        </p:txBody>
      </p:sp>
      <p:sp>
        <p:nvSpPr>
          <p:cNvPr id="60" name="テキスト ボックス 59">
            <a:extLst>
              <a:ext uri="{FF2B5EF4-FFF2-40B4-BE49-F238E27FC236}">
                <a16:creationId xmlns:a16="http://schemas.microsoft.com/office/drawing/2014/main" id="{56612252-5FB3-B773-7931-FDFA6190F93D}"/>
              </a:ext>
            </a:extLst>
          </p:cNvPr>
          <p:cNvSpPr txBox="1"/>
          <p:nvPr/>
        </p:nvSpPr>
        <p:spPr>
          <a:xfrm>
            <a:off x="648780" y="5662552"/>
            <a:ext cx="2956419"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ほしょうほう　きゅうゆうせいほ　ご　ほうほしょうきん　とうしきゅうほう　　　　　　　　　　ほしょうきん</a:t>
            </a:r>
          </a:p>
        </p:txBody>
      </p:sp>
      <p:sp>
        <p:nvSpPr>
          <p:cNvPr id="61" name="テキスト ボックス 60">
            <a:extLst>
              <a:ext uri="{FF2B5EF4-FFF2-40B4-BE49-F238E27FC236}">
                <a16:creationId xmlns:a16="http://schemas.microsoft.com/office/drawing/2014/main" id="{98439C29-E9BE-352D-60BF-BEE604BADED9}"/>
              </a:ext>
            </a:extLst>
          </p:cNvPr>
          <p:cNvSpPr txBox="1"/>
          <p:nvPr/>
        </p:nvSpPr>
        <p:spPr>
          <a:xfrm>
            <a:off x="1910846" y="5876867"/>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しゅじゅつ　　　　　　　　　ひと　　　　　　　　　　　まんえん　　　　　　　　　　　　　けっこん　あいて　　　　　　　　　　まんえん</a:t>
            </a:r>
          </a:p>
        </p:txBody>
      </p:sp>
      <p:sp>
        <p:nvSpPr>
          <p:cNvPr id="62" name="テキスト ボックス 61">
            <a:extLst>
              <a:ext uri="{FF2B5EF4-FFF2-40B4-BE49-F238E27FC236}">
                <a16:creationId xmlns:a16="http://schemas.microsoft.com/office/drawing/2014/main" id="{DED144B4-81AB-C7B5-18AD-04B12D8B7FF1}"/>
              </a:ext>
            </a:extLst>
          </p:cNvPr>
          <p:cNvSpPr txBox="1"/>
          <p:nvPr/>
        </p:nvSpPr>
        <p:spPr>
          <a:xfrm>
            <a:off x="991677" y="6086419"/>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ほんにん　　　な　　　　　　　　　　　　　　ばあい　　いぞく　　　　う　　　　と</a:t>
            </a:r>
          </a:p>
        </p:txBody>
      </p:sp>
      <p:sp>
        <p:nvSpPr>
          <p:cNvPr id="63" name="テキスト ボックス 62">
            <a:extLst>
              <a:ext uri="{FF2B5EF4-FFF2-40B4-BE49-F238E27FC236}">
                <a16:creationId xmlns:a16="http://schemas.microsoft.com/office/drawing/2014/main" id="{BAE71D86-A480-AA7C-A89F-E24ECD2329EE}"/>
              </a:ext>
            </a:extLst>
          </p:cNvPr>
          <p:cNvSpPr txBox="1"/>
          <p:nvPr/>
        </p:nvSpPr>
        <p:spPr>
          <a:xfrm>
            <a:off x="3772991" y="6110229"/>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じじつじょう　けっこん</a:t>
            </a:r>
          </a:p>
        </p:txBody>
      </p:sp>
      <p:sp>
        <p:nvSpPr>
          <p:cNvPr id="64" name="テキスト ボックス 63">
            <a:extLst>
              <a:ext uri="{FF2B5EF4-FFF2-40B4-BE49-F238E27FC236}">
                <a16:creationId xmlns:a16="http://schemas.microsoft.com/office/drawing/2014/main" id="{9A51CD13-C278-C86A-97F0-EFF47E952E62}"/>
              </a:ext>
            </a:extLst>
          </p:cNvPr>
          <p:cNvSpPr txBox="1"/>
          <p:nvPr/>
        </p:nvSpPr>
        <p:spPr>
          <a:xfrm>
            <a:off x="658293" y="6505524"/>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ゆうせいしゅじゅつとういちじきん</a:t>
            </a:r>
          </a:p>
        </p:txBody>
      </p:sp>
      <p:sp>
        <p:nvSpPr>
          <p:cNvPr id="65" name="テキスト ボックス 64">
            <a:extLst>
              <a:ext uri="{FF2B5EF4-FFF2-40B4-BE49-F238E27FC236}">
                <a16:creationId xmlns:a16="http://schemas.microsoft.com/office/drawing/2014/main" id="{7032D239-FC9B-D60A-F190-A398C6538DEC}"/>
              </a:ext>
            </a:extLst>
          </p:cNvPr>
          <p:cNvSpPr txBox="1"/>
          <p:nvPr/>
        </p:nvSpPr>
        <p:spPr>
          <a:xfrm>
            <a:off x="1877512" y="6719838"/>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しゅじゅつ　　　　　　　　　　ひと　　　　　　　　　まんえん</a:t>
            </a:r>
          </a:p>
        </p:txBody>
      </p:sp>
      <p:sp>
        <p:nvSpPr>
          <p:cNvPr id="66" name="テキスト ボックス 65">
            <a:extLst>
              <a:ext uri="{FF2B5EF4-FFF2-40B4-BE49-F238E27FC236}">
                <a16:creationId xmlns:a16="http://schemas.microsoft.com/office/drawing/2014/main" id="{461A2962-7C00-CDAE-CDE8-439ABCB279FF}"/>
              </a:ext>
            </a:extLst>
          </p:cNvPr>
          <p:cNvSpPr txBox="1"/>
          <p:nvPr/>
        </p:nvSpPr>
        <p:spPr>
          <a:xfrm>
            <a:off x="963097" y="6938920"/>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ほんにん　　　　　　 　　う　　　　と　　　　　　　　　　　　　 ほしょうきん　　　　  　　　　　　　　　う　　　　と</a:t>
            </a:r>
          </a:p>
        </p:txBody>
      </p:sp>
      <p:sp>
        <p:nvSpPr>
          <p:cNvPr id="67" name="テキスト ボックス 66">
            <a:extLst>
              <a:ext uri="{FF2B5EF4-FFF2-40B4-BE49-F238E27FC236}">
                <a16:creationId xmlns:a16="http://schemas.microsoft.com/office/drawing/2014/main" id="{73095D3D-E729-4B43-A81A-014E0ED2356B}"/>
              </a:ext>
            </a:extLst>
          </p:cNvPr>
          <p:cNvSpPr txBox="1"/>
          <p:nvPr/>
        </p:nvSpPr>
        <p:spPr>
          <a:xfrm>
            <a:off x="682107" y="7353260"/>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じんこうにんしんちゅうぜついちじきん</a:t>
            </a:r>
          </a:p>
        </p:txBody>
      </p:sp>
      <p:sp>
        <p:nvSpPr>
          <p:cNvPr id="68" name="テキスト ボックス 67">
            <a:extLst>
              <a:ext uri="{FF2B5EF4-FFF2-40B4-BE49-F238E27FC236}">
                <a16:creationId xmlns:a16="http://schemas.microsoft.com/office/drawing/2014/main" id="{1F22D4DF-CB36-D11C-66D8-9CFC4A41A85F}"/>
              </a:ext>
            </a:extLst>
          </p:cNvPr>
          <p:cNvSpPr txBox="1"/>
          <p:nvPr/>
        </p:nvSpPr>
        <p:spPr>
          <a:xfrm>
            <a:off x="1206002" y="7567569"/>
            <a:ext cx="4313736"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　う　　　そだ　　　　　　　　　　　　　　　　　　きゅうゆうせいほ　ご　ほう　　　　　　　　にんしん　　　つづ　　　　　　　　　　　　　　　　　　　ひと　　　　　　　　　　まんえん</a:t>
            </a:r>
          </a:p>
        </p:txBody>
      </p:sp>
      <p:sp>
        <p:nvSpPr>
          <p:cNvPr id="69" name="テキスト ボックス 68">
            <a:extLst>
              <a:ext uri="{FF2B5EF4-FFF2-40B4-BE49-F238E27FC236}">
                <a16:creationId xmlns:a16="http://schemas.microsoft.com/office/drawing/2014/main" id="{8AE5FEBB-1D75-2109-5F88-2EA4F810D07D}"/>
              </a:ext>
            </a:extLst>
          </p:cNvPr>
          <p:cNvSpPr txBox="1"/>
          <p:nvPr/>
        </p:nvSpPr>
        <p:spPr>
          <a:xfrm>
            <a:off x="963093" y="7786649"/>
            <a:ext cx="4013720"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ほんにん　　　　　　　　う　　　　と　　　　　　　　　　　　　ゆうせいしゅじゅつとういちじきん　　　う　　　　　と　　　　　　ばあい　　　　う　　　　と</a:t>
            </a:r>
          </a:p>
        </p:txBody>
      </p:sp>
      <p:sp>
        <p:nvSpPr>
          <p:cNvPr id="70" name="テキスト ボックス 69">
            <a:extLst>
              <a:ext uri="{FF2B5EF4-FFF2-40B4-BE49-F238E27FC236}">
                <a16:creationId xmlns:a16="http://schemas.microsoft.com/office/drawing/2014/main" id="{5F4011F2-0A5E-0E7D-D7FB-5CE171503594}"/>
              </a:ext>
            </a:extLst>
          </p:cNvPr>
          <p:cNvSpPr txBox="1"/>
          <p:nvPr/>
        </p:nvSpPr>
        <p:spPr>
          <a:xfrm>
            <a:off x="867846" y="8186707"/>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かく　と　どうふ　けん　　　そうだんまどぐち　　　　　　　　　　　　　　　　うらめん　　　み</a:t>
            </a:r>
          </a:p>
        </p:txBody>
      </p:sp>
      <p:sp>
        <p:nvSpPr>
          <p:cNvPr id="71" name="テキスト ボックス 70">
            <a:extLst>
              <a:ext uri="{FF2B5EF4-FFF2-40B4-BE49-F238E27FC236}">
                <a16:creationId xmlns:a16="http://schemas.microsoft.com/office/drawing/2014/main" id="{4438D201-32EC-88FE-7701-1280E6195369}"/>
              </a:ext>
            </a:extLst>
          </p:cNvPr>
          <p:cNvSpPr txBox="1"/>
          <p:nvPr/>
        </p:nvSpPr>
        <p:spPr>
          <a:xfrm>
            <a:off x="863075" y="8401023"/>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しんせいて　つづ　　　　　　　　　　　　　　　　　　　　　　　　べんご　し　　　　むりょう</a:t>
            </a:r>
          </a:p>
        </p:txBody>
      </p:sp>
      <p:sp>
        <p:nvSpPr>
          <p:cNvPr id="72" name="テキスト ボックス 71">
            <a:extLst>
              <a:ext uri="{FF2B5EF4-FFF2-40B4-BE49-F238E27FC236}">
                <a16:creationId xmlns:a16="http://schemas.microsoft.com/office/drawing/2014/main" id="{EBA60445-B7B6-D9A8-C4E6-55B9242B4A17}"/>
              </a:ext>
            </a:extLst>
          </p:cNvPr>
          <p:cNvSpPr txBox="1"/>
          <p:nvPr/>
        </p:nvSpPr>
        <p:spPr>
          <a:xfrm>
            <a:off x="853543" y="8610574"/>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くに　　　　　　　　　　　か　ていちょう　　　　　　　　　　　　　　　　　　そうだん</a:t>
            </a:r>
          </a:p>
        </p:txBody>
      </p:sp>
      <p:sp>
        <p:nvSpPr>
          <p:cNvPr id="73" name="テキスト ボックス 72">
            <a:extLst>
              <a:ext uri="{FF2B5EF4-FFF2-40B4-BE49-F238E27FC236}">
                <a16:creationId xmlns:a16="http://schemas.microsoft.com/office/drawing/2014/main" id="{DBB4902E-9262-EBFC-1A48-CF64335A2127}"/>
              </a:ext>
            </a:extLst>
          </p:cNvPr>
          <p:cNvSpPr txBox="1"/>
          <p:nvPr/>
        </p:nvSpPr>
        <p:spPr>
          <a:xfrm>
            <a:off x="924978" y="8805839"/>
            <a:ext cx="3219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れんらくさき　　　でんわ</a:t>
            </a:r>
          </a:p>
        </p:txBody>
      </p:sp>
      <p:sp>
        <p:nvSpPr>
          <p:cNvPr id="74" name="object 5">
            <a:extLst>
              <a:ext uri="{FF2B5EF4-FFF2-40B4-BE49-F238E27FC236}">
                <a16:creationId xmlns:a16="http://schemas.microsoft.com/office/drawing/2014/main" id="{CD8AE1D3-3DEE-4579-808D-68A4B20EA875}"/>
              </a:ext>
            </a:extLst>
          </p:cNvPr>
          <p:cNvSpPr txBox="1">
            <a:spLocks/>
          </p:cNvSpPr>
          <p:nvPr/>
        </p:nvSpPr>
        <p:spPr>
          <a:xfrm>
            <a:off x="1314451" y="8997396"/>
            <a:ext cx="419100" cy="1145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5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75" name="object 5">
            <a:extLst>
              <a:ext uri="{FF2B5EF4-FFF2-40B4-BE49-F238E27FC236}">
                <a16:creationId xmlns:a16="http://schemas.microsoft.com/office/drawing/2014/main" id="{CEE86FE6-20A7-FE15-8E1C-C3BD55787FA1}"/>
              </a:ext>
            </a:extLst>
          </p:cNvPr>
          <p:cNvSpPr txBox="1">
            <a:spLocks/>
          </p:cNvSpPr>
          <p:nvPr/>
        </p:nvSpPr>
        <p:spPr>
          <a:xfrm>
            <a:off x="3290989" y="9513338"/>
            <a:ext cx="661881" cy="1145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500" b="0" spc="-30" dirty="0">
                <a:solidFill>
                  <a:schemeClr val="tx1"/>
                </a:solidFill>
                <a:latin typeface="Meiryo" panose="020B0604030504040204" pitchFamily="34" charset="-128"/>
                <a:ea typeface="Meiryo" panose="020B0604030504040204" pitchFamily="34" charset="-128"/>
              </a:rPr>
              <a:t>   </a:t>
            </a:r>
            <a:r>
              <a:rPr lang="ja-JP" altLang="en-US" sz="500" b="0" spc="-30" dirty="0">
                <a:solidFill>
                  <a:schemeClr val="tx1"/>
                </a:solidFill>
                <a:latin typeface="Meiryo" panose="020B0604030504040204" pitchFamily="34" charset="-128"/>
                <a:ea typeface="Meiryo" panose="020B0604030504040204" pitchFamily="34" charset="-128"/>
              </a:rPr>
              <a:t>か　ていちょう</a:t>
            </a:r>
            <a:endParaRPr lang="en-US" altLang="ja-JP" sz="500" b="0" spc="-30" dirty="0">
              <a:solidFill>
                <a:schemeClr val="tx1"/>
              </a:solidFill>
              <a:latin typeface="Meiryo" panose="020B0604030504040204" pitchFamily="34" charset="-128"/>
              <a:ea typeface="Meiryo" panose="020B0604030504040204" pitchFamily="34" charset="-128"/>
            </a:endParaRPr>
          </a:p>
        </p:txBody>
      </p:sp>
      <p:sp>
        <p:nvSpPr>
          <p:cNvPr id="15" name="テキスト ボックス 14">
            <a:extLst>
              <a:ext uri="{FF2B5EF4-FFF2-40B4-BE49-F238E27FC236}">
                <a16:creationId xmlns:a16="http://schemas.microsoft.com/office/drawing/2014/main" id="{9AE36591-1343-1F31-0D9B-19706B7DDBFA}"/>
              </a:ext>
            </a:extLst>
          </p:cNvPr>
          <p:cNvSpPr txBox="1"/>
          <p:nvPr/>
        </p:nvSpPr>
        <p:spPr>
          <a:xfrm>
            <a:off x="2058492" y="3869057"/>
            <a:ext cx="4044847"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　しゅじゅつ　　　　　　　　　ひがいしゃ　　　やく　　まん　　　　　　　にん　　　　　　　　　　　う　　　そだ　　　　　　　　　　　　　　　　　　　　　　　　　　　　にんしん</a:t>
            </a:r>
          </a:p>
        </p:txBody>
      </p:sp>
      <p:sp>
        <p:nvSpPr>
          <p:cNvPr id="27" name="テキスト ボックス 26">
            <a:extLst>
              <a:ext uri="{FF2B5EF4-FFF2-40B4-BE49-F238E27FC236}">
                <a16:creationId xmlns:a16="http://schemas.microsoft.com/office/drawing/2014/main" id="{D28F1B4F-AF90-FBF2-D871-E2AED9DE0682}"/>
              </a:ext>
            </a:extLst>
          </p:cNvPr>
          <p:cNvSpPr txBox="1"/>
          <p:nvPr/>
        </p:nvSpPr>
        <p:spPr>
          <a:xfrm>
            <a:off x="1790969" y="4276520"/>
            <a:ext cx="4252901" cy="76944"/>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　れいわ　　　ねん　　がつ　にち　　　ゆうせいほ　ご ほう　　  　　　　　　とき　　　　　けんぽういはん　　　　　　　　　　　はんだん　　　くに　　ばいしょう　めい</a:t>
            </a:r>
          </a:p>
        </p:txBody>
      </p:sp>
      <p:sp>
        <p:nvSpPr>
          <p:cNvPr id="28" name="テキスト ボックス 27">
            <a:extLst>
              <a:ext uri="{FF2B5EF4-FFF2-40B4-BE49-F238E27FC236}">
                <a16:creationId xmlns:a16="http://schemas.microsoft.com/office/drawing/2014/main" id="{C24C0788-60C6-2FDC-A649-94DA8F4F6AE1}"/>
              </a:ext>
            </a:extLst>
          </p:cNvPr>
          <p:cNvSpPr txBox="1"/>
          <p:nvPr/>
        </p:nvSpPr>
        <p:spPr>
          <a:xfrm>
            <a:off x="953579" y="4686224"/>
            <a:ext cx="5404622" cy="79141"/>
          </a:xfrm>
          <a:prstGeom prst="rect">
            <a:avLst/>
          </a:prstGeom>
          <a:noFill/>
        </p:spPr>
        <p:txBody>
          <a:bodyPr wrap="square" lIns="0" tIns="0" rIns="0" bIns="0" rtlCol="0">
            <a:spAutoFit/>
          </a:bodyPr>
          <a:lstStyle/>
          <a:p>
            <a:r>
              <a:rPr kumimoji="1" lang="ja-JP" altLang="en-US" sz="500" dirty="0">
                <a:latin typeface="BIZ UDP明朝 Medium" panose="02020500000000000000" pitchFamily="18" charset="-128"/>
                <a:ea typeface="BIZ UDP明朝 Medium" panose="02020500000000000000" pitchFamily="18" charset="-128"/>
              </a:rPr>
              <a:t>さいこうさいはんけつ　したが　　きゅうゆうせいほごほう　　　けんぽういはん　　いちじる　　　じんけん　しんがい　　　　ほうりつ　　　　　　　　　　　　　　みと　　　おお　　　　ひがいしゃ　　　だ</a:t>
            </a:r>
          </a:p>
        </p:txBody>
      </p:sp>
      <p:pic>
        <p:nvPicPr>
          <p:cNvPr id="22" name="図 21" descr="QR コード&#10;&#10;AI 生成コンテンツは誤りを含む可能性があります。">
            <a:extLst>
              <a:ext uri="{FF2B5EF4-FFF2-40B4-BE49-F238E27FC236}">
                <a16:creationId xmlns:a16="http://schemas.microsoft.com/office/drawing/2014/main" id="{876172B5-EBC0-C4A6-BC50-881F71ADF3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9366" y="8711055"/>
            <a:ext cx="716281" cy="716281"/>
          </a:xfrm>
          <a:prstGeom prst="rect">
            <a:avLst/>
          </a:prstGeom>
        </p:spPr>
      </p:pic>
    </p:spTree>
    <p:extLst>
      <p:ext uri="{BB962C8B-B14F-4D97-AF65-F5344CB8AC3E}">
        <p14:creationId xmlns:p14="http://schemas.microsoft.com/office/powerpoint/2010/main" val="1299687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81D51-5840-E1F1-5BFE-A6DE33148FBC}"/>
            </a:ext>
          </a:extLst>
        </p:cNvPr>
        <p:cNvGrpSpPr/>
        <p:nvPr/>
      </p:nvGrpSpPr>
      <p:grpSpPr>
        <a:xfrm>
          <a:off x="0" y="0"/>
          <a:ext cx="0" cy="0"/>
          <a:chOff x="0" y="0"/>
          <a:chExt cx="0" cy="0"/>
        </a:xfrm>
      </p:grpSpPr>
      <p:graphicFrame>
        <p:nvGraphicFramePr>
          <p:cNvPr id="8" name="object 8">
            <a:extLst>
              <a:ext uri="{FF2B5EF4-FFF2-40B4-BE49-F238E27FC236}">
                <a16:creationId xmlns:a16="http://schemas.microsoft.com/office/drawing/2014/main" id="{D2944967-09D2-425F-20B0-F535874DC7F2}"/>
              </a:ext>
            </a:extLst>
          </p:cNvPr>
          <p:cNvGraphicFramePr>
            <a:graphicFrameLocks noGrp="1"/>
          </p:cNvGraphicFramePr>
          <p:nvPr>
            <p:extLst>
              <p:ext uri="{D42A27DB-BD31-4B8C-83A1-F6EECF244321}">
                <p14:modId xmlns:p14="http://schemas.microsoft.com/office/powerpoint/2010/main" val="3419985470"/>
              </p:ext>
            </p:extLst>
          </p:nvPr>
        </p:nvGraphicFramePr>
        <p:xfrm>
          <a:off x="315574" y="659991"/>
          <a:ext cx="6302278" cy="7411460"/>
        </p:xfrm>
        <a:graphic>
          <a:graphicData uri="http://schemas.openxmlformats.org/drawingml/2006/table">
            <a:tbl>
              <a:tblPr firstRow="1" bandRow="1">
                <a:tableStyleId>{E8B1032C-EA38-4F05-BA0D-38AFFFC7BED3}</a:tableStyleId>
              </a:tblPr>
              <a:tblGrid>
                <a:gridCol w="133411">
                  <a:extLst>
                    <a:ext uri="{9D8B030D-6E8A-4147-A177-3AD203B41FA5}">
                      <a16:colId xmlns:a16="http://schemas.microsoft.com/office/drawing/2014/main" val="20000"/>
                    </a:ext>
                  </a:extLst>
                </a:gridCol>
                <a:gridCol w="320571">
                  <a:extLst>
                    <a:ext uri="{9D8B030D-6E8A-4147-A177-3AD203B41FA5}">
                      <a16:colId xmlns:a16="http://schemas.microsoft.com/office/drawing/2014/main" val="20001"/>
                    </a:ext>
                  </a:extLst>
                </a:gridCol>
                <a:gridCol w="1664570">
                  <a:extLst>
                    <a:ext uri="{9D8B030D-6E8A-4147-A177-3AD203B41FA5}">
                      <a16:colId xmlns:a16="http://schemas.microsoft.com/office/drawing/2014/main" val="20002"/>
                    </a:ext>
                  </a:extLst>
                </a:gridCol>
                <a:gridCol w="4183726">
                  <a:extLst>
                    <a:ext uri="{9D8B030D-6E8A-4147-A177-3AD203B41FA5}">
                      <a16:colId xmlns:a16="http://schemas.microsoft.com/office/drawing/2014/main" val="20003"/>
                    </a:ext>
                  </a:extLst>
                </a:gridCol>
              </a:tblGrid>
              <a:tr h="148308">
                <a:tc>
                  <a:txBody>
                    <a:bodyPr/>
                    <a:lstStyle/>
                    <a:p>
                      <a:pPr algn="ctr">
                        <a:lnSpc>
                          <a:spcPct val="100000"/>
                        </a:lnSpc>
                        <a:spcBef>
                          <a:spcPts val="300"/>
                        </a:spcBef>
                      </a:pPr>
                      <a:r>
                        <a:rPr sz="500" b="1" spc="-100" dirty="0">
                          <a:solidFill>
                            <a:schemeClr val="tx1"/>
                          </a:solidFill>
                        </a:rPr>
                        <a:t>No.</a:t>
                      </a:r>
                      <a:endParaRPr sz="500" dirty="0">
                        <a:solidFill>
                          <a:schemeClr val="tx1"/>
                        </a:solidFill>
                        <a:latin typeface="メイリオ" panose="020B0604030504040204" pitchFamily="50" charset="-128"/>
                        <a:ea typeface="メイリオ" panose="020B0604030504040204" pitchFamily="50" charset="-128"/>
                        <a:cs typeface="Microsoft YaHei UI"/>
                      </a:endParaRPr>
                    </a:p>
                  </a:txBody>
                  <a:tcPr marL="0" marR="0" marT="23504" marB="0" anchor="b"/>
                </a:tc>
                <a:tc>
                  <a:txBody>
                    <a:bodyPr/>
                    <a:lstStyle/>
                    <a:p>
                      <a:pPr algn="ctr">
                        <a:lnSpc>
                          <a:spcPct val="100000"/>
                        </a:lnSpc>
                        <a:spcBef>
                          <a:spcPts val="300"/>
                        </a:spcBef>
                      </a:pPr>
                      <a:r>
                        <a:rPr sz="500" b="1" spc="30" dirty="0">
                          <a:solidFill>
                            <a:schemeClr val="tx1"/>
                          </a:solidFill>
                          <a:latin typeface="Calibri 本文"/>
                        </a:rPr>
                        <a:t>都道府</a:t>
                      </a:r>
                      <a:r>
                        <a:rPr sz="500" b="1" dirty="0">
                          <a:solidFill>
                            <a:schemeClr val="tx1"/>
                          </a:solidFill>
                          <a:latin typeface="Calibri 本文"/>
                        </a:rPr>
                        <a:t>県</a:t>
                      </a:r>
                      <a:endParaRPr sz="500" b="1" dirty="0">
                        <a:solidFill>
                          <a:schemeClr val="tx1"/>
                        </a:solidFill>
                        <a:latin typeface="Calibri 本文"/>
                        <a:cs typeface="Microsoft YaHei UI"/>
                      </a:endParaRPr>
                    </a:p>
                  </a:txBody>
                  <a:tcPr marL="0" marR="0" marT="23504" marB="0" anchor="b"/>
                </a:tc>
                <a:tc>
                  <a:txBody>
                    <a:bodyPr/>
                    <a:lstStyle/>
                    <a:p>
                      <a:pPr marR="12065" algn="ctr">
                        <a:lnSpc>
                          <a:spcPct val="100000"/>
                        </a:lnSpc>
                        <a:spcBef>
                          <a:spcPts val="300"/>
                        </a:spcBef>
                      </a:pPr>
                      <a:r>
                        <a:rPr sz="500" b="1" spc="65" dirty="0" err="1">
                          <a:solidFill>
                            <a:schemeClr val="tx1"/>
                          </a:solidFill>
                          <a:latin typeface="Calibri 本文"/>
                        </a:rPr>
                        <a:t>窓</a:t>
                      </a:r>
                      <a:r>
                        <a:rPr sz="500" b="1" spc="35" dirty="0" err="1">
                          <a:solidFill>
                            <a:schemeClr val="tx1"/>
                          </a:solidFill>
                          <a:latin typeface="Calibri 本文"/>
                        </a:rPr>
                        <a:t>口</a:t>
                      </a:r>
                      <a:endParaRPr sz="500" b="1" dirty="0">
                        <a:solidFill>
                          <a:schemeClr val="tx1"/>
                        </a:solidFill>
                        <a:latin typeface="Calibri 本文"/>
                        <a:ea typeface="メイリオ" panose="020B0604030504040204" pitchFamily="50" charset="-128"/>
                        <a:cs typeface="Microsoft YaHei UI"/>
                      </a:endParaRPr>
                    </a:p>
                  </a:txBody>
                  <a:tcPr marL="0" marR="0" marT="23504" marB="0" anchor="b"/>
                </a:tc>
                <a:tc>
                  <a:txBody>
                    <a:bodyPr/>
                    <a:lstStyle/>
                    <a:p>
                      <a:pPr algn="ctr">
                        <a:lnSpc>
                          <a:spcPct val="100000"/>
                        </a:lnSpc>
                        <a:spcBef>
                          <a:spcPts val="300"/>
                        </a:spcBef>
                      </a:pPr>
                      <a:r>
                        <a:rPr lang="ja-JP" altLang="en-US" sz="600" b="1" u="none" spc="65" dirty="0">
                          <a:solidFill>
                            <a:schemeClr val="tx1"/>
                          </a:solidFill>
                          <a:latin typeface="Calibri 本文"/>
                          <a:ea typeface="ＭＳ ゴシック" panose="020B0609070205080204" pitchFamily="49" charset="-128"/>
                        </a:rPr>
                        <a:t>　</a:t>
                      </a:r>
                      <a:r>
                        <a:rPr sz="600" b="1" u="none" spc="65" dirty="0" err="1">
                          <a:solidFill>
                            <a:schemeClr val="tx1"/>
                          </a:solidFill>
                          <a:latin typeface="Calibri 本文"/>
                          <a:ea typeface="ＭＳ ゴシック" panose="020B0609070205080204" pitchFamily="49" charset="-128"/>
                        </a:rPr>
                        <a:t>電</a:t>
                      </a:r>
                      <a:r>
                        <a:rPr sz="600" b="1" u="none" spc="-120" dirty="0" err="1">
                          <a:solidFill>
                            <a:schemeClr val="tx1"/>
                          </a:solidFill>
                          <a:latin typeface="Calibri 本文"/>
                          <a:ea typeface="ＭＳ ゴシック" panose="020B0609070205080204" pitchFamily="49" charset="-128"/>
                        </a:rPr>
                        <a:t>話</a:t>
                      </a:r>
                      <a:r>
                        <a:rPr lang="en-US" sz="600" b="1" u="none" spc="-120" dirty="0">
                          <a:solidFill>
                            <a:schemeClr val="tx1"/>
                          </a:solidFill>
                          <a:latin typeface="Calibri 本文"/>
                          <a:ea typeface="ＭＳ ゴシック" panose="020B0609070205080204" pitchFamily="49" charset="-128"/>
                        </a:rPr>
                        <a:t>  </a:t>
                      </a:r>
                      <a:r>
                        <a:rPr lang="ja-JP" altLang="en-US" sz="600" b="1" u="none" spc="-120" dirty="0">
                          <a:solidFill>
                            <a:schemeClr val="tx1"/>
                          </a:solidFill>
                          <a:latin typeface="Calibri 本文"/>
                          <a:ea typeface="ＭＳ ゴシック" panose="020B0609070205080204" pitchFamily="49" charset="-128"/>
                        </a:rPr>
                        <a:t>　・　</a:t>
                      </a:r>
                      <a:r>
                        <a:rPr sz="600" b="1" u="none" dirty="0">
                          <a:solidFill>
                            <a:schemeClr val="tx1"/>
                          </a:solidFill>
                          <a:latin typeface="Calibri 本文"/>
                          <a:ea typeface="ＭＳ ゴシック" panose="020B0609070205080204" pitchFamily="49" charset="-128"/>
                        </a:rPr>
                        <a:t>FAX</a:t>
                      </a:r>
                      <a:r>
                        <a:rPr lang="en-US" sz="600" b="1" u="none" dirty="0">
                          <a:solidFill>
                            <a:schemeClr val="tx1"/>
                          </a:solidFill>
                          <a:latin typeface="Calibri 本文"/>
                          <a:ea typeface="ＭＳ ゴシック" panose="020B0609070205080204" pitchFamily="49" charset="-128"/>
                        </a:rPr>
                        <a:t> </a:t>
                      </a:r>
                      <a:r>
                        <a:rPr lang="ja-JP" altLang="en-US" sz="600" b="1" u="none" spc="35" dirty="0">
                          <a:solidFill>
                            <a:schemeClr val="tx1"/>
                          </a:solidFill>
                          <a:latin typeface="Calibri 本文"/>
                          <a:ea typeface="ＭＳ ゴシック" panose="020B0609070205080204" pitchFamily="49" charset="-128"/>
                        </a:rPr>
                        <a:t>・ </a:t>
                      </a:r>
                      <a:r>
                        <a:rPr sz="600" b="1" u="none" spc="-5" dirty="0" err="1">
                          <a:solidFill>
                            <a:schemeClr val="tx1"/>
                          </a:solidFill>
                          <a:latin typeface="Calibri 本文"/>
                          <a:ea typeface="ＭＳ ゴシック" panose="020B0609070205080204" pitchFamily="49" charset="-128"/>
                        </a:rPr>
                        <a:t>メ</a:t>
                      </a:r>
                      <a:r>
                        <a:rPr sz="600" b="1" u="none" spc="30" dirty="0" err="1">
                          <a:solidFill>
                            <a:schemeClr val="tx1"/>
                          </a:solidFill>
                          <a:latin typeface="Calibri 本文"/>
                          <a:ea typeface="ＭＳ ゴシック" panose="020B0609070205080204" pitchFamily="49" charset="-128"/>
                        </a:rPr>
                        <a:t>ー</a:t>
                      </a:r>
                      <a:r>
                        <a:rPr sz="600" b="1" u="none" spc="45" dirty="0" err="1">
                          <a:solidFill>
                            <a:schemeClr val="tx1"/>
                          </a:solidFill>
                          <a:latin typeface="Calibri 本文"/>
                          <a:ea typeface="ＭＳ ゴシック" panose="020B0609070205080204" pitchFamily="49" charset="-128"/>
                        </a:rPr>
                        <a:t>ル</a:t>
                      </a:r>
                      <a:r>
                        <a:rPr sz="600" b="1" u="none" spc="-50" dirty="0" err="1">
                          <a:solidFill>
                            <a:schemeClr val="tx1"/>
                          </a:solidFill>
                          <a:latin typeface="Calibri 本文"/>
                          <a:ea typeface="ＭＳ ゴシック" panose="020B0609070205080204" pitchFamily="49" charset="-128"/>
                        </a:rPr>
                        <a:t>ア</a:t>
                      </a:r>
                      <a:r>
                        <a:rPr sz="600" b="1" u="none" spc="-45" dirty="0" err="1">
                          <a:solidFill>
                            <a:schemeClr val="tx1"/>
                          </a:solidFill>
                          <a:latin typeface="Calibri 本文"/>
                          <a:ea typeface="ＭＳ ゴシック" panose="020B0609070205080204" pitchFamily="49" charset="-128"/>
                        </a:rPr>
                        <a:t>ド</a:t>
                      </a:r>
                      <a:r>
                        <a:rPr sz="600" b="1" u="none" spc="25" dirty="0" err="1">
                          <a:solidFill>
                            <a:schemeClr val="tx1"/>
                          </a:solidFill>
                          <a:latin typeface="Calibri 本文"/>
                          <a:ea typeface="ＭＳ ゴシック" panose="020B0609070205080204" pitchFamily="49" charset="-128"/>
                        </a:rPr>
                        <a:t>レ</a:t>
                      </a:r>
                      <a:r>
                        <a:rPr sz="600" b="1" u="none" spc="-140" dirty="0" err="1">
                          <a:solidFill>
                            <a:schemeClr val="tx1"/>
                          </a:solidFill>
                          <a:latin typeface="Calibri 本文"/>
                          <a:ea typeface="ＭＳ ゴシック" panose="020B0609070205080204" pitchFamily="49" charset="-128"/>
                        </a:rPr>
                        <a:t>ス</a:t>
                      </a:r>
                      <a:r>
                        <a:rPr lang="ja-JP" altLang="en-US" sz="600" b="1" u="none" spc="-140" dirty="0">
                          <a:solidFill>
                            <a:schemeClr val="tx1"/>
                          </a:solidFill>
                          <a:latin typeface="Calibri 本文"/>
                          <a:ea typeface="ＭＳ ゴシック" panose="020B0609070205080204" pitchFamily="49" charset="-128"/>
                        </a:rPr>
                        <a:t>　</a:t>
                      </a:r>
                      <a:r>
                        <a:rPr sz="600" b="1" u="none" spc="35" dirty="0">
                          <a:solidFill>
                            <a:schemeClr val="tx1"/>
                          </a:solidFill>
                          <a:latin typeface="Calibri 本文"/>
                          <a:ea typeface="ＭＳ ゴシック" panose="020B0609070205080204" pitchFamily="49" charset="-128"/>
                        </a:rPr>
                        <a:t>・</a:t>
                      </a:r>
                      <a:r>
                        <a:rPr sz="600" b="1" u="none" spc="40" dirty="0" err="1">
                          <a:solidFill>
                            <a:schemeClr val="tx1"/>
                          </a:solidFill>
                          <a:latin typeface="Calibri 本文"/>
                          <a:ea typeface="ＭＳ ゴシック" panose="020B0609070205080204" pitchFamily="49" charset="-128"/>
                        </a:rPr>
                        <a:t>ホ</a:t>
                      </a:r>
                      <a:r>
                        <a:rPr sz="600" b="1" u="none" spc="35" dirty="0" err="1">
                          <a:solidFill>
                            <a:schemeClr val="tx1"/>
                          </a:solidFill>
                          <a:latin typeface="Calibri 本文"/>
                          <a:ea typeface="ＭＳ ゴシック" panose="020B0609070205080204" pitchFamily="49" charset="-128"/>
                        </a:rPr>
                        <a:t>ー</a:t>
                      </a:r>
                      <a:r>
                        <a:rPr sz="600" b="1" u="none" spc="45" dirty="0" err="1">
                          <a:solidFill>
                            <a:schemeClr val="tx1"/>
                          </a:solidFill>
                          <a:latin typeface="Calibri 本文"/>
                          <a:ea typeface="ＭＳ ゴシック" panose="020B0609070205080204" pitchFamily="49" charset="-128"/>
                        </a:rPr>
                        <a:t>ムペ</a:t>
                      </a:r>
                      <a:r>
                        <a:rPr sz="600" b="1" u="none" spc="25" dirty="0" err="1">
                          <a:solidFill>
                            <a:schemeClr val="tx1"/>
                          </a:solidFill>
                          <a:latin typeface="Calibri 本文"/>
                          <a:ea typeface="ＭＳ ゴシック" panose="020B0609070205080204" pitchFamily="49" charset="-128"/>
                        </a:rPr>
                        <a:t>ー</a:t>
                      </a:r>
                      <a:r>
                        <a:rPr sz="600" b="1" u="none" spc="35" dirty="0" err="1">
                          <a:solidFill>
                            <a:schemeClr val="tx1"/>
                          </a:solidFill>
                          <a:latin typeface="Calibri 本文"/>
                          <a:ea typeface="ＭＳ ゴシック" panose="020B0609070205080204" pitchFamily="49" charset="-128"/>
                        </a:rPr>
                        <a:t>ジ</a:t>
                      </a:r>
                      <a:endParaRPr sz="600" b="1" u="none" dirty="0">
                        <a:solidFill>
                          <a:schemeClr val="tx1"/>
                        </a:solidFill>
                        <a:latin typeface="Calibri 本文"/>
                        <a:ea typeface="ＭＳ ゴシック" panose="020B0609070205080204" pitchFamily="49" charset="-128"/>
                        <a:cs typeface="Microsoft YaHei UI"/>
                      </a:endParaRPr>
                    </a:p>
                  </a:txBody>
                  <a:tcPr marL="0" marR="0" marT="23504" marB="0" anchor="b"/>
                </a:tc>
                <a:extLst>
                  <a:ext uri="{0D108BD9-81ED-4DB2-BD59-A6C34878D82A}">
                    <a16:rowId xmlns:a16="http://schemas.microsoft.com/office/drawing/2014/main" val="10000"/>
                  </a:ext>
                </a:extLst>
              </a:tr>
              <a:tr h="154315">
                <a:tc>
                  <a:txBody>
                    <a:bodyPr/>
                    <a:lstStyle/>
                    <a:p>
                      <a:pPr algn="ctr">
                        <a:lnSpc>
                          <a:spcPct val="100000"/>
                        </a:lnSpc>
                        <a:spcBef>
                          <a:spcPts val="300"/>
                        </a:spcBef>
                      </a:pPr>
                      <a:r>
                        <a:rPr sz="500" dirty="0">
                          <a:solidFill>
                            <a:schemeClr val="tx1"/>
                          </a:solidFill>
                        </a:rPr>
                        <a:t>1</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北海</a:t>
                      </a:r>
                      <a:r>
                        <a:rPr sz="500" b="1" dirty="0">
                          <a:solidFill>
                            <a:schemeClr val="tx1"/>
                          </a:solidFill>
                        </a:rPr>
                        <a:t>道</a:t>
                      </a:r>
                      <a:endParaRPr sz="500" dirty="0">
                        <a:solidFill>
                          <a:schemeClr val="tx1"/>
                        </a:solidFill>
                        <a:latin typeface="メイリオ" panose="020B0604030504040204" pitchFamily="50" charset="-128"/>
                        <a:ea typeface="メイリオ" panose="020B0604030504040204" pitchFamily="50" charset="-128"/>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旧優生保護法に係る相談支援センター</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982980" algn="l"/>
                          <a:tab pos="1982470" algn="l"/>
                        </a:tabLst>
                      </a:pPr>
                      <a:r>
                        <a:rPr sz="600" u="none" spc="35" dirty="0" err="1">
                          <a:solidFill>
                            <a:schemeClr val="tx1"/>
                          </a:solidFill>
                        </a:rPr>
                        <a:t>電話</a:t>
                      </a:r>
                      <a:r>
                        <a:rPr sz="600" u="none" spc="40" dirty="0">
                          <a:solidFill>
                            <a:schemeClr val="tx1"/>
                          </a:solidFill>
                        </a:rPr>
                        <a:t> </a:t>
                      </a:r>
                      <a:r>
                        <a:rPr sz="600" u="none" spc="65" dirty="0">
                          <a:solidFill>
                            <a:schemeClr val="tx1"/>
                          </a:solidFill>
                        </a:rPr>
                        <a:t>0120-031-711</a:t>
                      </a:r>
                      <a:r>
                        <a:rPr lang="ja-JP" altLang="en-US" sz="600" u="none" spc="65" dirty="0">
                          <a:solidFill>
                            <a:schemeClr val="tx1"/>
                          </a:solidFill>
                        </a:rPr>
                        <a:t>　　　  </a:t>
                      </a:r>
                      <a:r>
                        <a:rPr sz="600" u="none" spc="50" dirty="0">
                          <a:solidFill>
                            <a:schemeClr val="tx1"/>
                          </a:solidFill>
                        </a:rPr>
                        <a:t>FAX</a:t>
                      </a:r>
                      <a:r>
                        <a:rPr sz="600" u="none" spc="40" dirty="0">
                          <a:solidFill>
                            <a:schemeClr val="tx1"/>
                          </a:solidFill>
                        </a:rPr>
                        <a:t> </a:t>
                      </a:r>
                      <a:r>
                        <a:rPr sz="600" u="none" spc="65" dirty="0">
                          <a:solidFill>
                            <a:schemeClr val="tx1"/>
                          </a:solidFill>
                        </a:rPr>
                        <a:t>011-232-4240</a:t>
                      </a:r>
                      <a:r>
                        <a:rPr lang="en-US" sz="600" u="none" spc="65" dirty="0">
                          <a:solidFill>
                            <a:schemeClr val="tx1"/>
                          </a:solidFill>
                        </a:rPr>
                        <a:t>     </a:t>
                      </a:r>
                      <a:r>
                        <a:rPr sz="600" u="none" spc="55" dirty="0">
                          <a:solidFill>
                            <a:schemeClr val="tx1"/>
                          </a:solidFill>
                          <a:hlinkClick r:id="rId3">
                            <a:extLst>
                              <a:ext uri="{A12FA001-AC4F-418D-AE19-62706E023703}">
                                <ahyp:hlinkClr xmlns:ahyp="http://schemas.microsoft.com/office/drawing/2018/hyperlinkcolor" val="tx"/>
                              </a:ext>
                            </a:extLst>
                          </a:hlinkClick>
                        </a:rPr>
                        <a:t>hofuku.kodomo1@pref.hokkaido.lg.jp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1"/>
                  </a:ext>
                </a:extLst>
              </a:tr>
              <a:tr h="154315">
                <a:tc>
                  <a:txBody>
                    <a:bodyPr/>
                    <a:lstStyle/>
                    <a:p>
                      <a:pPr algn="ctr">
                        <a:lnSpc>
                          <a:spcPct val="100000"/>
                        </a:lnSpc>
                        <a:spcBef>
                          <a:spcPts val="300"/>
                        </a:spcBef>
                      </a:pPr>
                      <a:r>
                        <a:rPr lang="en-US" altLang="ja-JP" sz="500" dirty="0">
                          <a:solidFill>
                            <a:schemeClr val="tx1"/>
                          </a:solidFill>
                        </a:rPr>
                        <a:t>2</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青森</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017-734-9056（専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017-734-8091</a:t>
                      </a:r>
                      <a:r>
                        <a:rPr lang="ja-JP" altLang="en-US" sz="600" u="none" spc="65" dirty="0">
                          <a:solidFill>
                            <a:schemeClr val="tx1"/>
                          </a:solidFill>
                        </a:rPr>
                        <a:t>　  </a:t>
                      </a:r>
                      <a:r>
                        <a:rPr sz="600" u="none" spc="50" dirty="0">
                          <a:solidFill>
                            <a:schemeClr val="tx1"/>
                          </a:solidFill>
                          <a:hlinkClick r:id="rId4">
                            <a:extLst>
                              <a:ext uri="{A12FA001-AC4F-418D-AE19-62706E023703}">
                                <ahyp:hlinkClr xmlns:ahyp="http://schemas.microsoft.com/office/drawing/2018/hyperlinkcolor" val="tx"/>
                              </a:ext>
                            </a:extLst>
                          </a:hlinkClick>
                        </a:rPr>
                        <a:t>kyuyuseihogoho-sodan@pref.aomori.lg.jp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2"/>
                  </a:ext>
                </a:extLst>
              </a:tr>
              <a:tr h="154315">
                <a:tc>
                  <a:txBody>
                    <a:bodyPr/>
                    <a:lstStyle/>
                    <a:p>
                      <a:pPr algn="ctr">
                        <a:lnSpc>
                          <a:spcPct val="100000"/>
                        </a:lnSpc>
                        <a:spcBef>
                          <a:spcPts val="300"/>
                        </a:spcBef>
                      </a:pPr>
                      <a:r>
                        <a:rPr sz="500" dirty="0">
                          <a:solidFill>
                            <a:schemeClr val="tx1"/>
                          </a:solidFill>
                        </a:rPr>
                        <a:t>3</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err="1">
                          <a:solidFill>
                            <a:schemeClr val="tx1"/>
                          </a:solidFill>
                        </a:rPr>
                        <a:t>岩手</a:t>
                      </a:r>
                      <a:r>
                        <a:rPr sz="500" b="1" dirty="0" err="1">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019-624-6015（専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019-629-5464</a:t>
                      </a:r>
                      <a:r>
                        <a:rPr lang="en-US" sz="600" u="none" spc="65" dirty="0">
                          <a:solidFill>
                            <a:schemeClr val="tx1"/>
                          </a:solidFill>
                        </a:rPr>
                        <a:t>     </a:t>
                      </a:r>
                      <a:r>
                        <a:rPr sz="600" u="none" spc="65" dirty="0">
                          <a:solidFill>
                            <a:schemeClr val="tx1"/>
                          </a:solidFill>
                          <a:hlinkClick r:id="rId5">
                            <a:extLst>
                              <a:ext uri="{A12FA001-AC4F-418D-AE19-62706E023703}">
                                <ahyp:hlinkClr xmlns:ahyp="http://schemas.microsoft.com/office/drawing/2018/hyperlinkcolor" val="tx"/>
                              </a:ext>
                            </a:extLst>
                          </a:hlinkClick>
                        </a:rPr>
                        <a:t>AD0007@pref.iwate.jp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3"/>
                  </a:ext>
                </a:extLst>
              </a:tr>
              <a:tr h="154315">
                <a:tc>
                  <a:txBody>
                    <a:bodyPr/>
                    <a:lstStyle/>
                    <a:p>
                      <a:pPr algn="ctr">
                        <a:lnSpc>
                          <a:spcPct val="100000"/>
                        </a:lnSpc>
                        <a:spcBef>
                          <a:spcPts val="300"/>
                        </a:spcBef>
                      </a:pPr>
                      <a:r>
                        <a:rPr sz="500" dirty="0">
                          <a:solidFill>
                            <a:schemeClr val="tx1"/>
                          </a:solidFill>
                        </a:rPr>
                        <a:t>4</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宮城</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022-211-2322（専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022-211-2591</a:t>
                      </a:r>
                      <a:r>
                        <a:rPr lang="en-US" sz="600" u="none" spc="65" dirty="0">
                          <a:solidFill>
                            <a:schemeClr val="tx1"/>
                          </a:solidFill>
                        </a:rPr>
                        <a:t>   </a:t>
                      </a:r>
                      <a:r>
                        <a:rPr lang="en-US" altLang="ja-JP" sz="600" u="none" spc="65" dirty="0">
                          <a:solidFill>
                            <a:schemeClr val="tx1"/>
                          </a:solidFill>
                        </a:rPr>
                        <a:t> </a:t>
                      </a:r>
                      <a:r>
                        <a:rPr lang="en-US" sz="600" u="none" spc="65" dirty="0">
                          <a:solidFill>
                            <a:schemeClr val="tx1"/>
                          </a:solidFill>
                        </a:rPr>
                        <a:t> </a:t>
                      </a:r>
                      <a:r>
                        <a:rPr sz="600" u="none" spc="50" dirty="0">
                          <a:solidFill>
                            <a:schemeClr val="tx1"/>
                          </a:solidFill>
                          <a:hlinkClick r:id="rId6">
                            <a:extLst>
                              <a:ext uri="{A12FA001-AC4F-418D-AE19-62706E023703}">
                                <ahyp:hlinkClr xmlns:ahyp="http://schemas.microsoft.com/office/drawing/2018/hyperlinkcolor" val="tx"/>
                              </a:ext>
                            </a:extLst>
                          </a:hlinkClick>
                        </a:rPr>
                        <a:t>kosodates@pref.miyagi.lg.jp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4"/>
                  </a:ext>
                </a:extLst>
              </a:tr>
              <a:tr h="154315">
                <a:tc>
                  <a:txBody>
                    <a:bodyPr/>
                    <a:lstStyle/>
                    <a:p>
                      <a:pPr algn="ctr">
                        <a:lnSpc>
                          <a:spcPct val="100000"/>
                        </a:lnSpc>
                        <a:spcBef>
                          <a:spcPts val="300"/>
                        </a:spcBef>
                      </a:pPr>
                      <a:r>
                        <a:rPr sz="500" dirty="0">
                          <a:solidFill>
                            <a:schemeClr val="tx1"/>
                          </a:solidFill>
                        </a:rPr>
                        <a:t>5</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秋田</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018-860-1431（専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018-860-3821</a:t>
                      </a:r>
                      <a:r>
                        <a:rPr lang="en-US" sz="600" u="none" spc="65" dirty="0">
                          <a:solidFill>
                            <a:schemeClr val="tx1"/>
                          </a:solidFill>
                        </a:rPr>
                        <a:t>     </a:t>
                      </a:r>
                      <a:r>
                        <a:rPr sz="600" u="none" spc="50" dirty="0">
                          <a:solidFill>
                            <a:schemeClr val="tx1"/>
                          </a:solidFill>
                          <a:hlinkClick r:id="rId7">
                            <a:extLst>
                              <a:ext uri="{A12FA001-AC4F-418D-AE19-62706E023703}">
                                <ahyp:hlinkClr xmlns:ahyp="http://schemas.microsoft.com/office/drawing/2018/hyperlinkcolor" val="tx"/>
                              </a:ext>
                            </a:extLst>
                          </a:hlinkClick>
                        </a:rPr>
                        <a:t>hoken@pref.akita.lg.jp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5"/>
                  </a:ext>
                </a:extLst>
              </a:tr>
              <a:tr h="154315">
                <a:tc>
                  <a:txBody>
                    <a:bodyPr/>
                    <a:lstStyle/>
                    <a:p>
                      <a:pPr algn="ctr">
                        <a:lnSpc>
                          <a:spcPct val="100000"/>
                        </a:lnSpc>
                        <a:spcBef>
                          <a:spcPts val="300"/>
                        </a:spcBef>
                      </a:pPr>
                      <a:r>
                        <a:rPr sz="500" dirty="0">
                          <a:solidFill>
                            <a:schemeClr val="tx1"/>
                          </a:solidFill>
                        </a:rPr>
                        <a:t>6</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山形</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62810"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023-630-2459（専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135" dirty="0">
                          <a:solidFill>
                            <a:schemeClr val="tx1"/>
                          </a:solidFill>
                        </a:rPr>
                        <a:t> </a:t>
                      </a:r>
                      <a:r>
                        <a:rPr sz="600" u="none" spc="65" dirty="0">
                          <a:solidFill>
                            <a:schemeClr val="tx1"/>
                          </a:solidFill>
                        </a:rPr>
                        <a:t>023-625-429</a:t>
                      </a:r>
                      <a:r>
                        <a:rPr lang="en-US" altLang="ja-JP" sz="600" u="none" spc="65" dirty="0">
                          <a:solidFill>
                            <a:schemeClr val="tx1"/>
                          </a:solidFill>
                        </a:rPr>
                        <a:t>4    </a:t>
                      </a:r>
                      <a:r>
                        <a:rPr lang="en-US" sz="600" u="none" spc="65" dirty="0">
                          <a:solidFill>
                            <a:schemeClr val="tx1"/>
                          </a:solidFill>
                        </a:rPr>
                        <a:t> </a:t>
                      </a:r>
                      <a:r>
                        <a:rPr sz="600" u="none" spc="50" dirty="0">
                          <a:solidFill>
                            <a:schemeClr val="tx1"/>
                          </a:solidFill>
                          <a:hlinkClick r:id="rId8">
                            <a:extLst>
                              <a:ext uri="{A12FA001-AC4F-418D-AE19-62706E023703}">
                                <ahyp:hlinkClr xmlns:ahyp="http://schemas.microsoft.com/office/drawing/2018/hyperlinkcolor" val="tx"/>
                              </a:ext>
                            </a:extLst>
                          </a:hlinkClick>
                        </a:rPr>
                        <a:t>yusei@pref.yamagata.jp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6"/>
                  </a:ext>
                </a:extLst>
              </a:tr>
              <a:tr h="154315">
                <a:tc>
                  <a:txBody>
                    <a:bodyPr/>
                    <a:lstStyle/>
                    <a:p>
                      <a:pPr algn="ctr">
                        <a:lnSpc>
                          <a:spcPct val="100000"/>
                        </a:lnSpc>
                        <a:spcBef>
                          <a:spcPts val="300"/>
                        </a:spcBef>
                      </a:pPr>
                      <a:r>
                        <a:rPr sz="500" dirty="0">
                          <a:solidFill>
                            <a:schemeClr val="tx1"/>
                          </a:solidFill>
                        </a:rPr>
                        <a:t>7</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福島</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旧優生保護法に関する相談窓口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024-521-8294（専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024-521-7747</a:t>
                      </a:r>
                      <a:r>
                        <a:rPr lang="ja-JP" altLang="en-US" sz="600" u="none" spc="65" dirty="0">
                          <a:solidFill>
                            <a:schemeClr val="tx1"/>
                          </a:solidFill>
                        </a:rPr>
                        <a:t>　  </a:t>
                      </a:r>
                      <a:r>
                        <a:rPr sz="600" u="none" spc="50" dirty="0">
                          <a:solidFill>
                            <a:schemeClr val="tx1"/>
                          </a:solidFill>
                          <a:hlinkClick r:id="rId9">
                            <a:extLst>
                              <a:ext uri="{A12FA001-AC4F-418D-AE19-62706E023703}">
                                <ahyp:hlinkClr xmlns:ahyp="http://schemas.microsoft.com/office/drawing/2018/hyperlinkcolor" val="tx"/>
                              </a:ext>
                            </a:extLst>
                          </a:hlinkClick>
                        </a:rPr>
                        <a:t>boshihoken@pref.fukushima.lg.jp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7"/>
                  </a:ext>
                </a:extLst>
              </a:tr>
              <a:tr h="154315">
                <a:tc>
                  <a:txBody>
                    <a:bodyPr/>
                    <a:lstStyle/>
                    <a:p>
                      <a:pPr algn="ctr">
                        <a:lnSpc>
                          <a:spcPct val="100000"/>
                        </a:lnSpc>
                        <a:spcBef>
                          <a:spcPts val="300"/>
                        </a:spcBef>
                      </a:pPr>
                      <a:r>
                        <a:rPr lang="en-US" altLang="ja-JP" sz="500" dirty="0">
                          <a:solidFill>
                            <a:schemeClr val="tx1"/>
                          </a:solidFill>
                        </a:rPr>
                        <a:t>8</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lang="ja-JP" altLang="en-US" sz="500" b="1" spc="30" dirty="0">
                          <a:solidFill>
                            <a:schemeClr val="tx1"/>
                          </a:solidFill>
                          <a:latin typeface="メイリオ" panose="020B0604030504040204" pitchFamily="50" charset="-128"/>
                          <a:ea typeface="メイリオ" panose="020B0604030504040204" pitchFamily="50" charset="-128"/>
                        </a:rPr>
                        <a:t>茨城</a:t>
                      </a:r>
                      <a:r>
                        <a:rPr lang="ja-JP" altLang="en-US" sz="500" b="1" dirty="0">
                          <a:solidFill>
                            <a:schemeClr val="tx1"/>
                          </a:solidFill>
                          <a:latin typeface="メイリオ" panose="020B0604030504040204" pitchFamily="50" charset="-128"/>
                          <a:ea typeface="メイリオ" panose="020B0604030504040204" pitchFamily="50" charset="-128"/>
                        </a:rPr>
                        <a:t>県</a:t>
                      </a:r>
                      <a:endParaRPr sz="500" dirty="0">
                        <a:solidFill>
                          <a:schemeClr val="tx1"/>
                        </a:solidFill>
                        <a:latin typeface="メイリオ" panose="020B0604030504040204" pitchFamily="50" charset="-128"/>
                        <a:ea typeface="メイリオ" panose="020B0604030504040204" pitchFamily="50" charset="-128"/>
                        <a:cs typeface="Microsoft YaHei UI"/>
                      </a:endParaRPr>
                    </a:p>
                  </a:txBody>
                  <a:tcPr marL="0" marR="0" marT="23504" marB="0" anchor="b"/>
                </a:tc>
                <a:tc>
                  <a:txBody>
                    <a:bodyPr/>
                    <a:lstStyle/>
                    <a:p>
                      <a:pPr marL="35560" marR="12065" lvl="0" indent="0" algn="l" defTabSz="685800" rtl="0" eaLnBrk="1" fontAlgn="auto" latinLnBrk="0" hangingPunct="1">
                        <a:lnSpc>
                          <a:spcPct val="100000"/>
                        </a:lnSpc>
                        <a:spcBef>
                          <a:spcPts val="300"/>
                        </a:spcBef>
                        <a:spcAft>
                          <a:spcPts val="0"/>
                        </a:spcAft>
                        <a:buClrTx/>
                        <a:buSzTx/>
                        <a:buFontTx/>
                        <a:buNone/>
                        <a:tabLst/>
                        <a:defRPr/>
                      </a:pPr>
                      <a:r>
                        <a:rPr kumimoji="1" lang="ja-JP" altLang="en-US" sz="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旧優生保護法補償金等受付・相談窓口</a:t>
                      </a:r>
                      <a:endParaRPr kumimoji="1" lang="ja-JP" altLang="en-US" sz="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029-301-3270（専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029-301-3264</a:t>
                      </a:r>
                      <a:r>
                        <a:rPr lang="en-US" sz="600" u="none" spc="65" dirty="0">
                          <a:solidFill>
                            <a:schemeClr val="tx1"/>
                          </a:solidFill>
                        </a:rPr>
                        <a:t>     </a:t>
                      </a:r>
                      <a:r>
                        <a:rPr sz="600" u="none" spc="45" dirty="0">
                          <a:solidFill>
                            <a:schemeClr val="tx1"/>
                          </a:solidFill>
                          <a:hlinkClick r:id="rId10">
                            <a:extLst>
                              <a:ext uri="{A12FA001-AC4F-418D-AE19-62706E023703}">
                                <ahyp:hlinkClr xmlns:ahyp="http://schemas.microsoft.com/office/drawing/2018/hyperlinkcolor" val="tx"/>
                              </a:ext>
                            </a:extLst>
                          </a:hlinkClick>
                        </a:rPr>
                        <a:t>shoutai1@pref.ibaraki.lg.jp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8"/>
                  </a:ext>
                </a:extLst>
              </a:tr>
              <a:tr h="154315">
                <a:tc>
                  <a:txBody>
                    <a:bodyPr/>
                    <a:lstStyle/>
                    <a:p>
                      <a:pPr algn="ctr">
                        <a:lnSpc>
                          <a:spcPct val="100000"/>
                        </a:lnSpc>
                        <a:spcBef>
                          <a:spcPts val="300"/>
                        </a:spcBef>
                      </a:pPr>
                      <a:r>
                        <a:rPr sz="500" dirty="0">
                          <a:solidFill>
                            <a:schemeClr val="tx1"/>
                          </a:solidFill>
                        </a:rPr>
                        <a:t>9</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栃木</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旧優生保護法関係相談窓口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151255" algn="l"/>
                          <a:tab pos="2150745" algn="l"/>
                        </a:tabLst>
                      </a:pPr>
                      <a:r>
                        <a:rPr sz="600" u="none" spc="35" dirty="0" err="1">
                          <a:solidFill>
                            <a:schemeClr val="tx1"/>
                          </a:solidFill>
                        </a:rPr>
                        <a:t>電話</a:t>
                      </a:r>
                      <a:r>
                        <a:rPr sz="600" u="none" spc="40" dirty="0">
                          <a:solidFill>
                            <a:schemeClr val="tx1"/>
                          </a:solidFill>
                        </a:rPr>
                        <a:t> </a:t>
                      </a:r>
                      <a:r>
                        <a:rPr sz="600" u="none" spc="65" dirty="0">
                          <a:solidFill>
                            <a:schemeClr val="tx1"/>
                          </a:solidFill>
                        </a:rPr>
                        <a:t>028-623-3064</a:t>
                      </a:r>
                      <a:r>
                        <a:rPr lang="en-US" sz="600" u="none" spc="65" dirty="0">
                          <a:solidFill>
                            <a:schemeClr val="tx1"/>
                          </a:solidFill>
                        </a:rPr>
                        <a:t> </a:t>
                      </a:r>
                      <a:r>
                        <a:rPr lang="ja-JP" altLang="en-US" sz="600" u="none" spc="65" dirty="0">
                          <a:solidFill>
                            <a:schemeClr val="tx1"/>
                          </a:solidFill>
                        </a:rPr>
                        <a:t>　　　 </a:t>
                      </a:r>
                      <a:r>
                        <a:rPr sz="600" u="none" spc="50" dirty="0">
                          <a:solidFill>
                            <a:schemeClr val="tx1"/>
                          </a:solidFill>
                        </a:rPr>
                        <a:t>FAX</a:t>
                      </a:r>
                      <a:r>
                        <a:rPr sz="600" u="none" spc="40" dirty="0">
                          <a:solidFill>
                            <a:schemeClr val="tx1"/>
                          </a:solidFill>
                        </a:rPr>
                        <a:t> </a:t>
                      </a:r>
                      <a:r>
                        <a:rPr sz="600" u="none" spc="65" dirty="0">
                          <a:solidFill>
                            <a:schemeClr val="tx1"/>
                          </a:solidFill>
                        </a:rPr>
                        <a:t>028-623-3070</a:t>
                      </a:r>
                      <a:r>
                        <a:rPr lang="en-US" sz="600" u="none" spc="65" dirty="0">
                          <a:solidFill>
                            <a:schemeClr val="tx1"/>
                          </a:solidFill>
                        </a:rPr>
                        <a:t>     </a:t>
                      </a:r>
                      <a:r>
                        <a:rPr sz="600" u="none" spc="50" dirty="0">
                          <a:solidFill>
                            <a:schemeClr val="tx1"/>
                          </a:solidFill>
                          <a:hlinkClick r:id="rId11">
                            <a:extLst>
                              <a:ext uri="{A12FA001-AC4F-418D-AE19-62706E023703}">
                                <ahyp:hlinkClr xmlns:ahyp="http://schemas.microsoft.com/office/drawing/2018/hyperlinkcolor" val="tx"/>
                              </a:ext>
                            </a:extLst>
                          </a:hlinkClick>
                        </a:rPr>
                        <a:t>boshihoken@pref.tochigi.lg.jp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09"/>
                  </a:ext>
                </a:extLst>
              </a:tr>
              <a:tr h="154315">
                <a:tc>
                  <a:txBody>
                    <a:bodyPr/>
                    <a:lstStyle/>
                    <a:p>
                      <a:pPr algn="ctr">
                        <a:lnSpc>
                          <a:spcPct val="100000"/>
                        </a:lnSpc>
                        <a:spcBef>
                          <a:spcPts val="300"/>
                        </a:spcBef>
                      </a:pPr>
                      <a:r>
                        <a:rPr sz="500" spc="85" dirty="0">
                          <a:solidFill>
                            <a:schemeClr val="tx1"/>
                          </a:solidFill>
                        </a:rPr>
                        <a:t>10</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群馬</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151255" algn="l"/>
                          <a:tab pos="2150745" algn="l"/>
                        </a:tabLst>
                      </a:pPr>
                      <a:r>
                        <a:rPr sz="600" u="none" spc="35" dirty="0" err="1">
                          <a:solidFill>
                            <a:schemeClr val="tx1"/>
                          </a:solidFill>
                        </a:rPr>
                        <a:t>電話</a:t>
                      </a:r>
                      <a:r>
                        <a:rPr sz="600" u="none" spc="40" dirty="0">
                          <a:solidFill>
                            <a:schemeClr val="tx1"/>
                          </a:solidFill>
                        </a:rPr>
                        <a:t> </a:t>
                      </a:r>
                      <a:r>
                        <a:rPr sz="600" u="none" spc="65" dirty="0">
                          <a:solidFill>
                            <a:schemeClr val="tx1"/>
                          </a:solidFill>
                        </a:rPr>
                        <a:t>027-226-2606</a:t>
                      </a:r>
                      <a:r>
                        <a:rPr lang="en-US" altLang="ja-JP" sz="600" u="none" spc="65" dirty="0">
                          <a:solidFill>
                            <a:schemeClr val="tx1"/>
                          </a:solidFill>
                        </a:rPr>
                        <a:t> </a:t>
                      </a:r>
                      <a:r>
                        <a:rPr lang="ja-JP" altLang="en-US" sz="600" u="none" spc="65" dirty="0">
                          <a:solidFill>
                            <a:schemeClr val="tx1"/>
                          </a:solidFill>
                        </a:rPr>
                        <a:t>　　　 </a:t>
                      </a:r>
                      <a:r>
                        <a:rPr sz="600" u="none" spc="50" dirty="0">
                          <a:solidFill>
                            <a:schemeClr val="tx1"/>
                          </a:solidFill>
                        </a:rPr>
                        <a:t>FAX</a:t>
                      </a:r>
                      <a:r>
                        <a:rPr sz="600" u="none" spc="40" dirty="0">
                          <a:solidFill>
                            <a:schemeClr val="tx1"/>
                          </a:solidFill>
                        </a:rPr>
                        <a:t> </a:t>
                      </a:r>
                      <a:r>
                        <a:rPr sz="600" u="none" spc="65" dirty="0">
                          <a:solidFill>
                            <a:schemeClr val="tx1"/>
                          </a:solidFill>
                        </a:rPr>
                        <a:t>027-226-2100</a:t>
                      </a:r>
                      <a:r>
                        <a:rPr lang="en-US" sz="600" u="none" spc="65" dirty="0">
                          <a:solidFill>
                            <a:schemeClr val="tx1"/>
                          </a:solidFill>
                        </a:rPr>
                        <a:t>      </a:t>
                      </a:r>
                      <a:r>
                        <a:rPr sz="600" u="none" spc="50" dirty="0">
                          <a:solidFill>
                            <a:schemeClr val="tx1"/>
                          </a:solidFill>
                          <a:hlinkClick r:id="rId12">
                            <a:extLst>
                              <a:ext uri="{A12FA001-AC4F-418D-AE19-62706E023703}">
                                <ahyp:hlinkClr xmlns:ahyp="http://schemas.microsoft.com/office/drawing/2018/hyperlinkcolor" val="tx"/>
                              </a:ext>
                            </a:extLst>
                          </a:hlinkClick>
                        </a:rPr>
                        <a:t>jidouka@pref.gunma.lg.jp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0"/>
                  </a:ext>
                </a:extLst>
              </a:tr>
              <a:tr h="154315">
                <a:tc>
                  <a:txBody>
                    <a:bodyPr/>
                    <a:lstStyle/>
                    <a:p>
                      <a:pPr algn="ctr">
                        <a:lnSpc>
                          <a:spcPct val="100000"/>
                        </a:lnSpc>
                        <a:spcBef>
                          <a:spcPts val="300"/>
                        </a:spcBef>
                      </a:pPr>
                      <a:r>
                        <a:rPr sz="500" spc="85" dirty="0">
                          <a:solidFill>
                            <a:schemeClr val="tx1"/>
                          </a:solidFill>
                        </a:rPr>
                        <a:t>11</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埼玉</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048-831-2777（専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048-830-4804</a:t>
                      </a:r>
                      <a:r>
                        <a:rPr lang="en-US" sz="600" u="none" spc="65" dirty="0">
                          <a:solidFill>
                            <a:schemeClr val="tx1"/>
                          </a:solidFill>
                        </a:rPr>
                        <a:t>      </a:t>
                      </a:r>
                      <a:r>
                        <a:rPr sz="600" u="none" spc="50" dirty="0">
                          <a:solidFill>
                            <a:schemeClr val="tx1"/>
                          </a:solidFill>
                          <a:hlinkClick r:id="rId13">
                            <a:extLst>
                              <a:ext uri="{A12FA001-AC4F-418D-AE19-62706E023703}">
                                <ahyp:hlinkClr xmlns:ahyp="http://schemas.microsoft.com/office/drawing/2018/hyperlinkcolor" val="tx"/>
                              </a:ext>
                            </a:extLst>
                          </a:hlinkClick>
                        </a:rPr>
                        <a:t>a3570-12@pref.saitama.lg.jp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1"/>
                  </a:ext>
                </a:extLst>
              </a:tr>
              <a:tr h="154315">
                <a:tc>
                  <a:txBody>
                    <a:bodyPr/>
                    <a:lstStyle/>
                    <a:p>
                      <a:pPr algn="ctr">
                        <a:lnSpc>
                          <a:spcPct val="100000"/>
                        </a:lnSpc>
                        <a:spcBef>
                          <a:spcPts val="300"/>
                        </a:spcBef>
                      </a:pPr>
                      <a:r>
                        <a:rPr sz="500" spc="85" dirty="0">
                          <a:solidFill>
                            <a:schemeClr val="tx1"/>
                          </a:solidFill>
                        </a:rPr>
                        <a:t>12</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千葉</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44395" algn="l"/>
                        </a:tabLst>
                      </a:pPr>
                      <a:r>
                        <a:rPr sz="600" u="none" spc="35" dirty="0">
                          <a:solidFill>
                            <a:schemeClr val="tx1"/>
                          </a:solidFill>
                        </a:rPr>
                        <a:t>電話</a:t>
                      </a:r>
                      <a:r>
                        <a:rPr sz="600" u="none" spc="40" dirty="0">
                          <a:solidFill>
                            <a:schemeClr val="tx1"/>
                          </a:solidFill>
                        </a:rPr>
                        <a:t> </a:t>
                      </a:r>
                      <a:r>
                        <a:rPr sz="600" u="none" spc="30" dirty="0">
                          <a:solidFill>
                            <a:schemeClr val="tx1"/>
                          </a:solidFill>
                        </a:rPr>
                        <a:t>043-223-4501（</a:t>
                      </a:r>
                      <a:r>
                        <a:rPr sz="600" u="none" spc="35" dirty="0">
                          <a:solidFill>
                            <a:schemeClr val="tx1"/>
                          </a:solidFill>
                        </a:rPr>
                        <a:t>専</a:t>
                      </a:r>
                      <a:r>
                        <a:rPr sz="600" u="none" spc="10" dirty="0">
                          <a:solidFill>
                            <a:schemeClr val="tx1"/>
                          </a:solidFill>
                        </a:rPr>
                        <a:t>用</a:t>
                      </a:r>
                      <a:r>
                        <a:rPr sz="600" u="none" spc="35" dirty="0">
                          <a:solidFill>
                            <a:schemeClr val="tx1"/>
                          </a:solidFill>
                        </a:rPr>
                        <a:t>） </a:t>
                      </a:r>
                      <a:r>
                        <a:rPr sz="600" u="none" spc="18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043-22</a:t>
                      </a:r>
                      <a:r>
                        <a:rPr lang="en-US" sz="600" u="none" spc="65" dirty="0">
                          <a:solidFill>
                            <a:schemeClr val="tx1"/>
                          </a:solidFill>
                        </a:rPr>
                        <a:t>2</a:t>
                      </a:r>
                      <a:r>
                        <a:rPr sz="600" u="none" spc="65" dirty="0">
                          <a:solidFill>
                            <a:schemeClr val="tx1"/>
                          </a:solidFill>
                        </a:rPr>
                        <a:t>-</a:t>
                      </a:r>
                      <a:r>
                        <a:rPr lang="en-US" sz="600" u="none" spc="65" dirty="0">
                          <a:solidFill>
                            <a:schemeClr val="tx1"/>
                          </a:solidFill>
                        </a:rPr>
                        <a:t>9939      </a:t>
                      </a:r>
                      <a:r>
                        <a:rPr sz="600" u="none" spc="-25" dirty="0">
                          <a:solidFill>
                            <a:schemeClr val="tx1"/>
                          </a:solidFill>
                          <a:hlinkClick r:id="rId14">
                            <a:extLst>
                              <a:ext uri="{A12FA001-AC4F-418D-AE19-62706E023703}">
                                <ahyp:hlinkClr xmlns:ahyp="http://schemas.microsoft.com/office/drawing/2018/hyperlinkcolor" val="tx"/>
                              </a:ext>
                            </a:extLst>
                          </a:hlinkClick>
                        </a:rPr>
                        <a:t>https://www.pref.chiba.lg.jp/jika/boshi/yuseihogo/toiawase.html</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2"/>
                  </a:ext>
                </a:extLst>
              </a:tr>
              <a:tr h="154315">
                <a:tc>
                  <a:txBody>
                    <a:bodyPr/>
                    <a:lstStyle/>
                    <a:p>
                      <a:pPr algn="ctr">
                        <a:lnSpc>
                          <a:spcPct val="100000"/>
                        </a:lnSpc>
                        <a:spcBef>
                          <a:spcPts val="300"/>
                        </a:spcBef>
                      </a:pPr>
                      <a:r>
                        <a:rPr sz="500" spc="85" dirty="0">
                          <a:solidFill>
                            <a:schemeClr val="tx1"/>
                          </a:solidFill>
                        </a:rPr>
                        <a:t>13</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東京</a:t>
                      </a:r>
                      <a:r>
                        <a:rPr sz="500" b="1" dirty="0">
                          <a:solidFill>
                            <a:schemeClr val="tx1"/>
                          </a:solidFill>
                        </a:rPr>
                        <a:t>都</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03-5320-4206（専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03-5388-1401</a:t>
                      </a:r>
                      <a:r>
                        <a:rPr lang="ja-JP" altLang="en-US" sz="600" u="none" spc="65" dirty="0">
                          <a:solidFill>
                            <a:schemeClr val="tx1"/>
                          </a:solidFill>
                        </a:rPr>
                        <a:t>　</a:t>
                      </a:r>
                      <a:r>
                        <a:rPr lang="en-US" sz="600" u="none" spc="65" dirty="0">
                          <a:solidFill>
                            <a:schemeClr val="tx1"/>
                          </a:solidFill>
                        </a:rPr>
                        <a:t> </a:t>
                      </a:r>
                      <a:r>
                        <a:rPr sz="600" u="none" spc="60" dirty="0">
                          <a:solidFill>
                            <a:schemeClr val="tx1"/>
                          </a:solidFill>
                          <a:hlinkClick r:id="rId15">
                            <a:extLst>
                              <a:ext uri="{A12FA001-AC4F-418D-AE19-62706E023703}">
                                <ahyp:hlinkClr xmlns:ahyp="http://schemas.microsoft.com/office/drawing/2018/hyperlinkcolor" val="tx"/>
                              </a:ext>
                            </a:extLst>
                          </a:hlinkClick>
                        </a:rPr>
                        <a:t>S1140201@section.metro.tokyo.jp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3"/>
                  </a:ext>
                </a:extLst>
              </a:tr>
              <a:tr h="154315">
                <a:tc>
                  <a:txBody>
                    <a:bodyPr/>
                    <a:lstStyle/>
                    <a:p>
                      <a:pPr algn="ctr">
                        <a:lnSpc>
                          <a:spcPct val="100000"/>
                        </a:lnSpc>
                        <a:spcBef>
                          <a:spcPts val="300"/>
                        </a:spcBef>
                      </a:pPr>
                      <a:r>
                        <a:rPr sz="500" spc="85" dirty="0">
                          <a:solidFill>
                            <a:schemeClr val="tx1"/>
                          </a:solidFill>
                        </a:rPr>
                        <a:t>14</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神奈川</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spc="-15" dirty="0">
                          <a:solidFill>
                            <a:schemeClr val="tx1"/>
                          </a:solidFill>
                        </a:rPr>
                        <a:t>旧優生保護法に関する補償金等支給受</a:t>
                      </a:r>
                      <a:r>
                        <a:rPr sz="500" spc="-190" dirty="0">
                          <a:solidFill>
                            <a:schemeClr val="tx1"/>
                          </a:solidFill>
                        </a:rPr>
                        <a:t>付</a:t>
                      </a:r>
                      <a:r>
                        <a:rPr sz="500" spc="-150" dirty="0">
                          <a:solidFill>
                            <a:schemeClr val="tx1"/>
                          </a:solidFill>
                        </a:rPr>
                        <a:t>・</a:t>
                      </a:r>
                      <a:r>
                        <a:rPr sz="500" spc="-15" dirty="0">
                          <a:solidFill>
                            <a:schemeClr val="tx1"/>
                          </a:solidFill>
                        </a:rPr>
                        <a:t>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242185" algn="l"/>
                        </a:tabLst>
                      </a:pPr>
                      <a:r>
                        <a:rPr sz="600" u="none" spc="-90" dirty="0">
                          <a:solidFill>
                            <a:schemeClr val="tx1"/>
                          </a:solidFill>
                        </a:rPr>
                        <a:t>電話</a:t>
                      </a:r>
                      <a:r>
                        <a:rPr sz="600" u="none" spc="45" dirty="0">
                          <a:solidFill>
                            <a:schemeClr val="tx1"/>
                          </a:solidFill>
                        </a:rPr>
                        <a:t> </a:t>
                      </a:r>
                      <a:r>
                        <a:rPr sz="600" u="none" spc="-40" dirty="0">
                          <a:solidFill>
                            <a:schemeClr val="tx1"/>
                          </a:solidFill>
                        </a:rPr>
                        <a:t>045-663-1250（</a:t>
                      </a:r>
                      <a:r>
                        <a:rPr sz="600" u="none" spc="-90" dirty="0">
                          <a:solidFill>
                            <a:schemeClr val="tx1"/>
                          </a:solidFill>
                        </a:rPr>
                        <a:t>専</a:t>
                      </a:r>
                      <a:r>
                        <a:rPr sz="600" u="none" spc="-110" dirty="0">
                          <a:solidFill>
                            <a:schemeClr val="tx1"/>
                          </a:solidFill>
                        </a:rPr>
                        <a:t>用</a:t>
                      </a:r>
                      <a:r>
                        <a:rPr sz="600" u="none" spc="-365" dirty="0">
                          <a:solidFill>
                            <a:schemeClr val="tx1"/>
                          </a:solidFill>
                        </a:rPr>
                        <a:t>）</a:t>
                      </a:r>
                      <a:r>
                        <a:rPr sz="600" u="none" spc="-315" dirty="0">
                          <a:solidFill>
                            <a:schemeClr val="tx1"/>
                          </a:solidFill>
                        </a:rPr>
                        <a:t>、</a:t>
                      </a:r>
                      <a:r>
                        <a:rPr lang="en-US" altLang="ja-JP" sz="600" u="none" spc="-10" dirty="0">
                          <a:solidFill>
                            <a:schemeClr val="tx1"/>
                          </a:solidFill>
                        </a:rPr>
                        <a:t>045-285-0716</a:t>
                      </a:r>
                      <a:r>
                        <a:rPr sz="600" u="none" spc="365" dirty="0">
                          <a:solidFill>
                            <a:schemeClr val="tx1"/>
                          </a:solidFill>
                        </a:rPr>
                        <a:t> </a:t>
                      </a:r>
                      <a:r>
                        <a:rPr sz="600" u="none" spc="-35" dirty="0">
                          <a:solidFill>
                            <a:schemeClr val="tx1"/>
                          </a:solidFill>
                        </a:rPr>
                        <a:t>FAX</a:t>
                      </a:r>
                      <a:r>
                        <a:rPr sz="600" u="none" spc="45" dirty="0">
                          <a:solidFill>
                            <a:schemeClr val="tx1"/>
                          </a:solidFill>
                        </a:rPr>
                        <a:t> </a:t>
                      </a:r>
                      <a:r>
                        <a:rPr sz="600" u="none" spc="-10" dirty="0">
                          <a:solidFill>
                            <a:schemeClr val="tx1"/>
                          </a:solidFill>
                        </a:rPr>
                        <a:t>045-210-8860</a:t>
                      </a:r>
                      <a:r>
                        <a:rPr lang="ja-JP" altLang="en-US" sz="600" u="none" spc="-10" dirty="0">
                          <a:solidFill>
                            <a:schemeClr val="tx1"/>
                          </a:solidFill>
                        </a:rPr>
                        <a:t>　        </a:t>
                      </a:r>
                      <a:r>
                        <a:rPr lang="en-US" sz="600" u="none" spc="-10" dirty="0">
                          <a:solidFill>
                            <a:schemeClr val="tx1"/>
                          </a:solidFill>
                        </a:rPr>
                        <a:t>    </a:t>
                      </a:r>
                      <a:r>
                        <a:rPr sz="600" u="none" spc="-20" dirty="0">
                          <a:solidFill>
                            <a:schemeClr val="tx1"/>
                          </a:solidFill>
                          <a:hlinkClick r:id="rId16">
                            <a:extLst>
                              <a:ext uri="{A12FA001-AC4F-418D-AE19-62706E023703}">
                                <ahyp:hlinkClr xmlns:ahyp="http://schemas.microsoft.com/office/drawing/2018/hyperlinkcolor" val="tx"/>
                              </a:ext>
                            </a:extLst>
                          </a:hlinkClick>
                        </a:rPr>
                        <a:t>https://www.pref.kanagawa.jp/docs/nf5/yuse-toiawase.html</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4"/>
                  </a:ext>
                </a:extLst>
              </a:tr>
              <a:tr h="154315">
                <a:tc>
                  <a:txBody>
                    <a:bodyPr/>
                    <a:lstStyle/>
                    <a:p>
                      <a:pPr algn="ctr">
                        <a:lnSpc>
                          <a:spcPct val="100000"/>
                        </a:lnSpc>
                        <a:spcBef>
                          <a:spcPts val="300"/>
                        </a:spcBef>
                      </a:pPr>
                      <a:r>
                        <a:rPr sz="500" spc="85" dirty="0">
                          <a:solidFill>
                            <a:schemeClr val="tx1"/>
                          </a:solidFill>
                        </a:rPr>
                        <a:t>15</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新潟</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722245" algn="l"/>
                        </a:tabLst>
                      </a:pPr>
                      <a:r>
                        <a:rPr sz="600" u="none" spc="35" dirty="0">
                          <a:solidFill>
                            <a:schemeClr val="tx1"/>
                          </a:solidFill>
                        </a:rPr>
                        <a:t>電話</a:t>
                      </a:r>
                      <a:r>
                        <a:rPr sz="600" u="none" spc="125" dirty="0">
                          <a:solidFill>
                            <a:schemeClr val="tx1"/>
                          </a:solidFill>
                        </a:rPr>
                        <a:t> </a:t>
                      </a:r>
                      <a:r>
                        <a:rPr sz="600" u="none" spc="30" dirty="0">
                          <a:solidFill>
                            <a:schemeClr val="tx1"/>
                          </a:solidFill>
                        </a:rPr>
                        <a:t>025-280-5933（</a:t>
                      </a:r>
                      <a:r>
                        <a:rPr sz="600" u="none" spc="35" dirty="0">
                          <a:solidFill>
                            <a:schemeClr val="tx1"/>
                          </a:solidFill>
                        </a:rPr>
                        <a:t>専用</a:t>
                      </a:r>
                      <a:r>
                        <a:rPr sz="600" u="none" spc="-310" dirty="0">
                          <a:solidFill>
                            <a:schemeClr val="tx1"/>
                          </a:solidFill>
                        </a:rPr>
                        <a:t>）</a:t>
                      </a:r>
                      <a:r>
                        <a:rPr sz="600" u="none" spc="35" dirty="0">
                          <a:solidFill>
                            <a:schemeClr val="tx1"/>
                          </a:solidFill>
                        </a:rPr>
                        <a:t>のほか県保健所   </a:t>
                      </a:r>
                      <a:r>
                        <a:rPr sz="600" u="none" spc="45" dirty="0">
                          <a:solidFill>
                            <a:schemeClr val="tx1"/>
                          </a:solidFill>
                        </a:rPr>
                        <a:t> </a:t>
                      </a:r>
                      <a:r>
                        <a:rPr sz="600" u="none" spc="50" dirty="0">
                          <a:solidFill>
                            <a:schemeClr val="tx1"/>
                          </a:solidFill>
                        </a:rPr>
                        <a:t>FAX</a:t>
                      </a:r>
                      <a:r>
                        <a:rPr sz="600" u="none" spc="65" dirty="0">
                          <a:solidFill>
                            <a:schemeClr val="tx1"/>
                          </a:solidFill>
                        </a:rPr>
                        <a:t> 025-285-8757</a:t>
                      </a:r>
                      <a:r>
                        <a:rPr lang="en-US" sz="600" u="none" spc="65" dirty="0">
                          <a:solidFill>
                            <a:schemeClr val="tx1"/>
                          </a:solidFill>
                        </a:rPr>
                        <a:t>   </a:t>
                      </a:r>
                      <a:r>
                        <a:rPr sz="600" u="none" spc="55" dirty="0">
                          <a:solidFill>
                            <a:schemeClr val="tx1"/>
                          </a:solidFill>
                          <a:hlinkClick r:id="rId17">
                            <a:extLst>
                              <a:ext uri="{A12FA001-AC4F-418D-AE19-62706E023703}">
                                <ahyp:hlinkClr xmlns:ahyp="http://schemas.microsoft.com/office/drawing/2018/hyperlinkcolor" val="tx"/>
                              </a:ext>
                            </a:extLst>
                          </a:hlinkClick>
                        </a:rPr>
                        <a:t>ngt040240@pref.niigata.lg.jp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5"/>
                  </a:ext>
                </a:extLst>
              </a:tr>
              <a:tr h="154315">
                <a:tc>
                  <a:txBody>
                    <a:bodyPr/>
                    <a:lstStyle/>
                    <a:p>
                      <a:pPr algn="ctr">
                        <a:lnSpc>
                          <a:spcPct val="100000"/>
                        </a:lnSpc>
                        <a:spcBef>
                          <a:spcPts val="300"/>
                        </a:spcBef>
                      </a:pPr>
                      <a:r>
                        <a:rPr sz="500" spc="85" dirty="0">
                          <a:solidFill>
                            <a:schemeClr val="tx1"/>
                          </a:solidFill>
                        </a:rPr>
                        <a:t>16</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富山</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076-444-3525（専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076-444-3493</a:t>
                      </a:r>
                      <a:r>
                        <a:rPr lang="en-US" sz="600" u="none" spc="65" dirty="0">
                          <a:solidFill>
                            <a:schemeClr val="tx1"/>
                          </a:solidFill>
                        </a:rPr>
                        <a:t>      </a:t>
                      </a:r>
                      <a:r>
                        <a:rPr sz="600" u="none" spc="60" dirty="0">
                          <a:solidFill>
                            <a:schemeClr val="tx1"/>
                          </a:solidFill>
                          <a:hlinkClick r:id="rId18">
                            <a:extLst>
                              <a:ext uri="{A12FA001-AC4F-418D-AE19-62706E023703}">
                                <ahyp:hlinkClr xmlns:ahyp="http://schemas.microsoft.com/office/drawing/2018/hyperlinkcolor" val="tx"/>
                              </a:ext>
                            </a:extLst>
                          </a:hlinkClick>
                        </a:rPr>
                        <a:t>akodomokatei@pref.toyama.lg.jp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6"/>
                  </a:ext>
                </a:extLst>
              </a:tr>
              <a:tr h="154319">
                <a:tc>
                  <a:txBody>
                    <a:bodyPr/>
                    <a:lstStyle/>
                    <a:p>
                      <a:pPr algn="ctr">
                        <a:lnSpc>
                          <a:spcPct val="100000"/>
                        </a:lnSpc>
                        <a:spcBef>
                          <a:spcPts val="300"/>
                        </a:spcBef>
                      </a:pPr>
                      <a:r>
                        <a:rPr sz="500" spc="85" dirty="0">
                          <a:solidFill>
                            <a:schemeClr val="tx1"/>
                          </a:solidFill>
                        </a:rPr>
                        <a:t>17</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石川</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Yu Gothic"/>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20" dirty="0">
                          <a:solidFill>
                            <a:schemeClr val="tx1"/>
                          </a:solidFill>
                        </a:rPr>
                        <a:t> </a:t>
                      </a:r>
                      <a:r>
                        <a:rPr sz="600" u="none" spc="35" dirty="0">
                          <a:solidFill>
                            <a:schemeClr val="tx1"/>
                          </a:solidFill>
                        </a:rPr>
                        <a:t>076-225-1495（専用） </a:t>
                      </a:r>
                      <a:r>
                        <a:rPr sz="600" u="none" spc="105" dirty="0">
                          <a:solidFill>
                            <a:schemeClr val="tx1"/>
                          </a:solidFill>
                        </a:rPr>
                        <a:t> </a:t>
                      </a:r>
                      <a:r>
                        <a:rPr sz="600" u="none" spc="50" dirty="0">
                          <a:solidFill>
                            <a:schemeClr val="tx1"/>
                          </a:solidFill>
                        </a:rPr>
                        <a:t>FAX</a:t>
                      </a:r>
                      <a:r>
                        <a:rPr sz="600" u="none" spc="55" dirty="0">
                          <a:solidFill>
                            <a:schemeClr val="tx1"/>
                          </a:solidFill>
                        </a:rPr>
                        <a:t> </a:t>
                      </a:r>
                      <a:r>
                        <a:rPr sz="600" u="none" spc="45" dirty="0">
                          <a:solidFill>
                            <a:schemeClr val="tx1"/>
                          </a:solidFill>
                        </a:rPr>
                        <a:t>076-225-1423</a:t>
                      </a:r>
                      <a:r>
                        <a:rPr lang="en-US" sz="600" u="none" spc="45" dirty="0">
                          <a:solidFill>
                            <a:schemeClr val="tx1"/>
                          </a:solidFill>
                        </a:rPr>
                        <a:t>         </a:t>
                      </a:r>
                      <a:r>
                        <a:rPr sz="600" u="none" spc="30" dirty="0">
                          <a:solidFill>
                            <a:schemeClr val="tx1"/>
                          </a:solidFill>
                          <a:hlinkClick r:id="rId19">
                            <a:extLst>
                              <a:ext uri="{A12FA001-AC4F-418D-AE19-62706E023703}">
                                <ahyp:hlinkClr xmlns:ahyp="http://schemas.microsoft.com/office/drawing/2018/hyperlinkcolor" val="tx"/>
                              </a:ext>
                            </a:extLst>
                          </a:hlinkClick>
                        </a:rPr>
                        <a:t>yuuseihogo@pref.ishikawa.lg.jp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7"/>
                  </a:ext>
                </a:extLst>
              </a:tr>
              <a:tr h="154315">
                <a:tc>
                  <a:txBody>
                    <a:bodyPr/>
                    <a:lstStyle/>
                    <a:p>
                      <a:pPr algn="ctr">
                        <a:lnSpc>
                          <a:spcPct val="100000"/>
                        </a:lnSpc>
                        <a:spcBef>
                          <a:spcPts val="300"/>
                        </a:spcBef>
                      </a:pPr>
                      <a:r>
                        <a:rPr sz="500" spc="85" dirty="0">
                          <a:solidFill>
                            <a:schemeClr val="tx1"/>
                          </a:solidFill>
                        </a:rPr>
                        <a:t>18</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福井</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spc="-10" dirty="0">
                          <a:solidFill>
                            <a:schemeClr val="tx1"/>
                          </a:solidFill>
                        </a:rPr>
                        <a:t>健康福祉部こども未来課</a:t>
                      </a:r>
                      <a:r>
                        <a:rPr sz="500" spc="-220" dirty="0">
                          <a:solidFill>
                            <a:schemeClr val="tx1"/>
                          </a:solidFill>
                        </a:rPr>
                        <a:t>、</a:t>
                      </a:r>
                      <a:r>
                        <a:rPr sz="500" spc="-10" dirty="0">
                          <a:solidFill>
                            <a:schemeClr val="tx1"/>
                          </a:solidFill>
                        </a:rPr>
                        <a:t>県内各健康福祉センター</a:t>
                      </a:r>
                      <a:endParaRPr sz="500" dirty="0">
                        <a:solidFill>
                          <a:schemeClr val="tx1"/>
                        </a:solidFill>
                        <a:latin typeface="Yu Gothic"/>
                        <a:cs typeface="Yu Gothic"/>
                      </a:endParaRPr>
                    </a:p>
                  </a:txBody>
                  <a:tcPr marL="0" marR="0" marT="23504" marB="0" anchor="b"/>
                </a:tc>
                <a:tc>
                  <a:txBody>
                    <a:bodyPr/>
                    <a:lstStyle/>
                    <a:p>
                      <a:pPr marL="35560">
                        <a:lnSpc>
                          <a:spcPct val="100000"/>
                        </a:lnSpc>
                        <a:spcBef>
                          <a:spcPts val="300"/>
                        </a:spcBef>
                        <a:tabLst>
                          <a:tab pos="3202940" algn="l"/>
                        </a:tabLst>
                      </a:pPr>
                      <a:r>
                        <a:rPr sz="600" u="none" spc="-55" dirty="0">
                          <a:solidFill>
                            <a:schemeClr val="tx1"/>
                          </a:solidFill>
                        </a:rPr>
                        <a:t>電話</a:t>
                      </a:r>
                      <a:r>
                        <a:rPr sz="600" u="none" spc="80" dirty="0">
                          <a:solidFill>
                            <a:schemeClr val="tx1"/>
                          </a:solidFill>
                        </a:rPr>
                        <a:t>  </a:t>
                      </a:r>
                      <a:r>
                        <a:rPr sz="600" u="none" spc="-20" dirty="0">
                          <a:solidFill>
                            <a:schemeClr val="tx1"/>
                          </a:solidFill>
                        </a:rPr>
                        <a:t>0776-20-0286（</a:t>
                      </a:r>
                      <a:r>
                        <a:rPr sz="600" u="none" spc="-55" dirty="0">
                          <a:solidFill>
                            <a:schemeClr val="tx1"/>
                          </a:solidFill>
                        </a:rPr>
                        <a:t>こども未来課</a:t>
                      </a:r>
                      <a:r>
                        <a:rPr sz="600" u="none" spc="-350" dirty="0">
                          <a:solidFill>
                            <a:schemeClr val="tx1"/>
                          </a:solidFill>
                        </a:rPr>
                        <a:t>）</a:t>
                      </a:r>
                      <a:r>
                        <a:rPr sz="600" u="none" spc="-55" dirty="0">
                          <a:solidFill>
                            <a:schemeClr val="tx1"/>
                          </a:solidFill>
                        </a:rPr>
                        <a:t>のほか県内各健康福祉センター</a:t>
                      </a:r>
                      <a:r>
                        <a:rPr sz="600" u="none" spc="130" dirty="0">
                          <a:solidFill>
                            <a:schemeClr val="tx1"/>
                          </a:solidFill>
                        </a:rPr>
                        <a:t> </a:t>
                      </a:r>
                      <a:r>
                        <a:rPr sz="600" u="none" spc="-15" dirty="0">
                          <a:solidFill>
                            <a:schemeClr val="tx1"/>
                          </a:solidFill>
                        </a:rPr>
                        <a:t>FAX</a:t>
                      </a:r>
                      <a:r>
                        <a:rPr sz="600" u="none" spc="95" dirty="0">
                          <a:solidFill>
                            <a:schemeClr val="tx1"/>
                          </a:solidFill>
                        </a:rPr>
                        <a:t> </a:t>
                      </a:r>
                      <a:r>
                        <a:rPr sz="600" u="none" spc="5" dirty="0">
                          <a:solidFill>
                            <a:schemeClr val="tx1"/>
                          </a:solidFill>
                        </a:rPr>
                        <a:t>0776-20-0640</a:t>
                      </a:r>
                      <a:r>
                        <a:rPr lang="en-US" sz="600" u="none" spc="5" dirty="0">
                          <a:solidFill>
                            <a:schemeClr val="tx1"/>
                          </a:solidFill>
                        </a:rPr>
                        <a:t>     </a:t>
                      </a:r>
                      <a:r>
                        <a:rPr sz="600" u="none" dirty="0">
                          <a:solidFill>
                            <a:schemeClr val="tx1"/>
                          </a:solidFill>
                          <a:hlinkClick r:id="rId20">
                            <a:extLst>
                              <a:ext uri="{A12FA001-AC4F-418D-AE19-62706E023703}">
                                <ahyp:hlinkClr xmlns:ahyp="http://schemas.microsoft.com/office/drawing/2018/hyperlinkcolor" val="tx"/>
                              </a:ext>
                            </a:extLst>
                          </a:hlinkClick>
                        </a:rPr>
                        <a:t>kodomomirai@pref.fukui.lg.jp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8"/>
                  </a:ext>
                </a:extLst>
              </a:tr>
              <a:tr h="154315">
                <a:tc>
                  <a:txBody>
                    <a:bodyPr/>
                    <a:lstStyle/>
                    <a:p>
                      <a:pPr algn="ctr">
                        <a:lnSpc>
                          <a:spcPct val="100000"/>
                        </a:lnSpc>
                        <a:spcBef>
                          <a:spcPts val="300"/>
                        </a:spcBef>
                      </a:pPr>
                      <a:r>
                        <a:rPr sz="500" spc="85" dirty="0">
                          <a:solidFill>
                            <a:schemeClr val="tx1"/>
                          </a:solidFill>
                        </a:rPr>
                        <a:t>19</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山梨</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5" dirty="0">
                          <a:solidFill>
                            <a:schemeClr val="tx1"/>
                          </a:solidFill>
                        </a:rPr>
                        <a:t> </a:t>
                      </a:r>
                      <a:r>
                        <a:rPr sz="600" u="none" spc="30" dirty="0">
                          <a:solidFill>
                            <a:schemeClr val="tx1"/>
                          </a:solidFill>
                        </a:rPr>
                        <a:t>055-223-1360（</a:t>
                      </a:r>
                      <a:r>
                        <a:rPr sz="600" u="none" spc="35" dirty="0">
                          <a:solidFill>
                            <a:schemeClr val="tx1"/>
                          </a:solidFill>
                        </a:rPr>
                        <a:t>専用） </a:t>
                      </a:r>
                      <a:r>
                        <a:rPr sz="600" u="none" spc="110" dirty="0">
                          <a:solidFill>
                            <a:schemeClr val="tx1"/>
                          </a:solidFill>
                        </a:rPr>
                        <a:t> </a:t>
                      </a:r>
                      <a:r>
                        <a:rPr sz="600" u="none" spc="50" dirty="0">
                          <a:solidFill>
                            <a:schemeClr val="tx1"/>
                          </a:solidFill>
                        </a:rPr>
                        <a:t>FAX</a:t>
                      </a:r>
                      <a:r>
                        <a:rPr sz="600" u="none" spc="75" dirty="0">
                          <a:solidFill>
                            <a:schemeClr val="tx1"/>
                          </a:solidFill>
                        </a:rPr>
                        <a:t> </a:t>
                      </a:r>
                      <a:r>
                        <a:rPr sz="600" u="none" spc="65" dirty="0">
                          <a:solidFill>
                            <a:schemeClr val="tx1"/>
                          </a:solidFill>
                        </a:rPr>
                        <a:t>055-223-1475</a:t>
                      </a:r>
                      <a:r>
                        <a:rPr lang="en-US" sz="600" u="none" spc="65" dirty="0">
                          <a:solidFill>
                            <a:schemeClr val="tx1"/>
                          </a:solidFill>
                        </a:rPr>
                        <a:t>       </a:t>
                      </a:r>
                      <a:r>
                        <a:rPr sz="600" u="none" spc="50" dirty="0">
                          <a:solidFill>
                            <a:schemeClr val="tx1"/>
                          </a:solidFill>
                          <a:hlinkClick r:id="rId21">
                            <a:extLst>
                              <a:ext uri="{A12FA001-AC4F-418D-AE19-62706E023703}">
                                <ahyp:hlinkClr xmlns:ahyp="http://schemas.microsoft.com/office/drawing/2018/hyperlinkcolor" val="tx"/>
                              </a:ext>
                            </a:extLst>
                          </a:hlinkClick>
                        </a:rPr>
                        <a:t>kosodate@pref.yamanashi.lg.jp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19"/>
                  </a:ext>
                </a:extLst>
              </a:tr>
              <a:tr h="154315">
                <a:tc>
                  <a:txBody>
                    <a:bodyPr/>
                    <a:lstStyle/>
                    <a:p>
                      <a:pPr algn="ctr">
                        <a:lnSpc>
                          <a:spcPct val="100000"/>
                        </a:lnSpc>
                        <a:spcBef>
                          <a:spcPts val="300"/>
                        </a:spcBef>
                      </a:pPr>
                      <a:r>
                        <a:rPr sz="500" spc="85" dirty="0">
                          <a:solidFill>
                            <a:schemeClr val="tx1"/>
                          </a:solidFill>
                        </a:rPr>
                        <a:t>20</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長野</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026-235-7143（専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026-235-7170</a:t>
                      </a:r>
                      <a:r>
                        <a:rPr lang="en-US" sz="600" u="none" spc="65" dirty="0">
                          <a:solidFill>
                            <a:schemeClr val="tx1"/>
                          </a:solidFill>
                        </a:rPr>
                        <a:t>       </a:t>
                      </a:r>
                      <a:r>
                        <a:rPr lang="en-US" sz="600" u="none" spc="65" dirty="0">
                          <a:solidFill>
                            <a:schemeClr val="tx1"/>
                          </a:solidFill>
                          <a:hlinkClick r:id="rId22">
                            <a:extLst>
                              <a:ext uri="{A12FA001-AC4F-418D-AE19-62706E023703}">
                                <ahyp:hlinkClr xmlns:ahyp="http://schemas.microsoft.com/office/drawing/2018/hyperlinkcolor" val="tx"/>
                              </a:ext>
                            </a:extLst>
                          </a:hlinkClick>
                        </a:rPr>
                        <a:t>yu-sodan@pref.nagano.lg.jp</a:t>
                      </a:r>
                      <a:endParaRPr lang="en-US" sz="600" u="none" spc="65"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0"/>
                  </a:ext>
                </a:extLst>
              </a:tr>
              <a:tr h="154319">
                <a:tc>
                  <a:txBody>
                    <a:bodyPr/>
                    <a:lstStyle/>
                    <a:p>
                      <a:pPr algn="ctr">
                        <a:lnSpc>
                          <a:spcPct val="100000"/>
                        </a:lnSpc>
                        <a:spcBef>
                          <a:spcPts val="300"/>
                        </a:spcBef>
                      </a:pPr>
                      <a:r>
                        <a:rPr sz="500" spc="85" dirty="0">
                          <a:solidFill>
                            <a:schemeClr val="tx1"/>
                          </a:solidFill>
                        </a:rPr>
                        <a:t>21</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岐阜</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旧優生保護法補償金等支給受付・相談窓口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058-272-0877（専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058-278-3518</a:t>
                      </a:r>
                      <a:r>
                        <a:rPr lang="en-US" sz="600" u="none" spc="65" dirty="0">
                          <a:solidFill>
                            <a:schemeClr val="tx1"/>
                          </a:solidFill>
                        </a:rPr>
                        <a:t>       </a:t>
                      </a:r>
                      <a:r>
                        <a:rPr sz="600" u="none" spc="45" dirty="0">
                          <a:solidFill>
                            <a:schemeClr val="tx1"/>
                          </a:solidFill>
                          <a:hlinkClick r:id="rId23">
                            <a:extLst>
                              <a:ext uri="{A12FA001-AC4F-418D-AE19-62706E023703}">
                                <ahyp:hlinkClr xmlns:ahyp="http://schemas.microsoft.com/office/drawing/2018/hyperlinkcolor" val="tx"/>
                              </a:ext>
                            </a:extLst>
                          </a:hlinkClick>
                        </a:rPr>
                        <a:t>yusei-sodan@govt.pref.gifu.jp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1"/>
                  </a:ext>
                </a:extLst>
              </a:tr>
              <a:tr h="154315">
                <a:tc>
                  <a:txBody>
                    <a:bodyPr/>
                    <a:lstStyle/>
                    <a:p>
                      <a:pPr algn="ctr">
                        <a:lnSpc>
                          <a:spcPct val="100000"/>
                        </a:lnSpc>
                        <a:spcBef>
                          <a:spcPts val="300"/>
                        </a:spcBef>
                      </a:pPr>
                      <a:r>
                        <a:rPr sz="500" spc="85" dirty="0">
                          <a:solidFill>
                            <a:schemeClr val="tx1"/>
                          </a:solidFill>
                        </a:rPr>
                        <a:t>22</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静岡</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054-221-3157（専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054-221-3521</a:t>
                      </a:r>
                      <a:r>
                        <a:rPr lang="en-US" sz="600" u="none" spc="65" dirty="0">
                          <a:solidFill>
                            <a:schemeClr val="tx1"/>
                          </a:solidFill>
                        </a:rPr>
                        <a:t>       </a:t>
                      </a:r>
                      <a:r>
                        <a:rPr sz="600" u="none" spc="50" dirty="0">
                          <a:solidFill>
                            <a:schemeClr val="tx1"/>
                          </a:solidFill>
                          <a:hlinkClick r:id="rId24">
                            <a:extLst>
                              <a:ext uri="{A12FA001-AC4F-418D-AE19-62706E023703}">
                                <ahyp:hlinkClr xmlns:ahyp="http://schemas.microsoft.com/office/drawing/2018/hyperlinkcolor" val="tx"/>
                              </a:ext>
                            </a:extLst>
                          </a:hlinkClick>
                        </a:rPr>
                        <a:t>k</a:t>
                      </a:r>
                      <a:r>
                        <a:rPr lang="en-US" sz="600" u="none" spc="50" dirty="0">
                          <a:solidFill>
                            <a:schemeClr val="tx1"/>
                          </a:solidFill>
                          <a:hlinkClick r:id="rId24">
                            <a:extLst>
                              <a:ext uri="{A12FA001-AC4F-418D-AE19-62706E023703}">
                                <ahyp:hlinkClr xmlns:ahyp="http://schemas.microsoft.com/office/drawing/2018/hyperlinkcolor" val="tx"/>
                              </a:ext>
                            </a:extLst>
                          </a:hlinkClick>
                        </a:rPr>
                        <a:t>odomo-m</a:t>
                      </a:r>
                      <a:r>
                        <a:rPr sz="600" u="none" spc="50" dirty="0">
                          <a:solidFill>
                            <a:schemeClr val="tx1"/>
                          </a:solidFill>
                          <a:hlinkClick r:id="rId24">
                            <a:extLst>
                              <a:ext uri="{A12FA001-AC4F-418D-AE19-62706E023703}">
                                <ahyp:hlinkClr xmlns:ahyp="http://schemas.microsoft.com/office/drawing/2018/hyperlinkcolor" val="tx"/>
                              </a:ext>
                            </a:extLst>
                          </a:hlinkClick>
                        </a:rPr>
                        <a:t>@pref.shizuoka.lg.jp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2"/>
                  </a:ext>
                </a:extLst>
              </a:tr>
              <a:tr h="154315">
                <a:tc>
                  <a:txBody>
                    <a:bodyPr/>
                    <a:lstStyle/>
                    <a:p>
                      <a:pPr algn="ctr">
                        <a:lnSpc>
                          <a:spcPct val="100000"/>
                        </a:lnSpc>
                        <a:spcBef>
                          <a:spcPts val="300"/>
                        </a:spcBef>
                      </a:pPr>
                      <a:r>
                        <a:rPr sz="500" spc="85" dirty="0">
                          <a:solidFill>
                            <a:schemeClr val="tx1"/>
                          </a:solidFill>
                        </a:rPr>
                        <a:t>23</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愛知</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5" dirty="0">
                          <a:solidFill>
                            <a:schemeClr val="tx1"/>
                          </a:solidFill>
                        </a:rPr>
                        <a:t> </a:t>
                      </a:r>
                      <a:r>
                        <a:rPr sz="600" u="none" spc="30" dirty="0">
                          <a:solidFill>
                            <a:schemeClr val="tx1"/>
                          </a:solidFill>
                        </a:rPr>
                        <a:t>052-954-6009（</a:t>
                      </a:r>
                      <a:r>
                        <a:rPr sz="600" u="none" spc="35" dirty="0">
                          <a:solidFill>
                            <a:schemeClr val="tx1"/>
                          </a:solidFill>
                        </a:rPr>
                        <a:t>専用） </a:t>
                      </a:r>
                      <a:r>
                        <a:rPr sz="600" u="none" spc="130" dirty="0">
                          <a:solidFill>
                            <a:schemeClr val="tx1"/>
                          </a:solidFill>
                        </a:rPr>
                        <a:t> </a:t>
                      </a:r>
                      <a:r>
                        <a:rPr sz="600" u="none" spc="50" dirty="0">
                          <a:solidFill>
                            <a:schemeClr val="tx1"/>
                          </a:solidFill>
                        </a:rPr>
                        <a:t>FAX</a:t>
                      </a:r>
                      <a:r>
                        <a:rPr sz="600" u="none" spc="55" dirty="0">
                          <a:solidFill>
                            <a:schemeClr val="tx1"/>
                          </a:solidFill>
                        </a:rPr>
                        <a:t> </a:t>
                      </a:r>
                      <a:r>
                        <a:rPr sz="600" u="none" spc="65" dirty="0">
                          <a:solidFill>
                            <a:schemeClr val="tx1"/>
                          </a:solidFill>
                        </a:rPr>
                        <a:t>052-954-7493</a:t>
                      </a:r>
                      <a:r>
                        <a:rPr lang="en-US" sz="600" u="none" spc="65" dirty="0">
                          <a:solidFill>
                            <a:schemeClr val="tx1"/>
                          </a:solidFill>
                        </a:rPr>
                        <a:t>       </a:t>
                      </a:r>
                      <a:r>
                        <a:rPr sz="600" u="none" spc="50" dirty="0">
                          <a:solidFill>
                            <a:schemeClr val="tx1"/>
                          </a:solidFill>
                          <a:hlinkClick r:id="rId25">
                            <a:extLst>
                              <a:ext uri="{A12FA001-AC4F-418D-AE19-62706E023703}">
                                <ahyp:hlinkClr xmlns:ahyp="http://schemas.microsoft.com/office/drawing/2018/hyperlinkcolor" val="tx"/>
                              </a:ext>
                            </a:extLst>
                          </a:hlinkClick>
                        </a:rPr>
                        <a:t>kokoro@pref.aichi.lg.jp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3"/>
                  </a:ext>
                </a:extLst>
              </a:tr>
              <a:tr h="154319">
                <a:tc>
                  <a:txBody>
                    <a:bodyPr/>
                    <a:lstStyle/>
                    <a:p>
                      <a:pPr algn="ctr">
                        <a:lnSpc>
                          <a:spcPct val="100000"/>
                        </a:lnSpc>
                        <a:spcBef>
                          <a:spcPts val="300"/>
                        </a:spcBef>
                      </a:pPr>
                      <a:r>
                        <a:rPr sz="500" spc="85" dirty="0">
                          <a:solidFill>
                            <a:schemeClr val="tx1"/>
                          </a:solidFill>
                        </a:rPr>
                        <a:t>24</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三重</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059-224-2260（専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059-224-2270</a:t>
                      </a:r>
                      <a:r>
                        <a:rPr lang="en-US" sz="600" u="none" spc="65" dirty="0">
                          <a:solidFill>
                            <a:schemeClr val="tx1"/>
                          </a:solidFill>
                        </a:rPr>
                        <a:t>       </a:t>
                      </a:r>
                      <a:r>
                        <a:rPr sz="600" u="none" spc="50" dirty="0">
                          <a:solidFill>
                            <a:schemeClr val="tx1"/>
                          </a:solidFill>
                          <a:hlinkClick r:id="rId26">
                            <a:extLst>
                              <a:ext uri="{A12FA001-AC4F-418D-AE19-62706E023703}">
                                <ahyp:hlinkClr xmlns:ahyp="http://schemas.microsoft.com/office/drawing/2018/hyperlinkcolor" val="tx"/>
                              </a:ext>
                            </a:extLst>
                          </a:hlinkClick>
                        </a:rPr>
                        <a:t>sodachi@pref.mie.lg.jp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4"/>
                  </a:ext>
                </a:extLst>
              </a:tr>
              <a:tr h="154315">
                <a:tc>
                  <a:txBody>
                    <a:bodyPr/>
                    <a:lstStyle/>
                    <a:p>
                      <a:pPr algn="ctr">
                        <a:lnSpc>
                          <a:spcPct val="100000"/>
                        </a:lnSpc>
                        <a:spcBef>
                          <a:spcPts val="300"/>
                        </a:spcBef>
                      </a:pPr>
                      <a:r>
                        <a:rPr sz="500" spc="85" dirty="0">
                          <a:solidFill>
                            <a:schemeClr val="tx1"/>
                          </a:solidFill>
                        </a:rPr>
                        <a:t>25</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滋賀</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a:lnSpc>
                          <a:spcPct val="100000"/>
                        </a:lnSpc>
                        <a:spcBef>
                          <a:spcPts val="300"/>
                        </a:spcBef>
                      </a:pPr>
                      <a:r>
                        <a:rPr sz="500" spc="-10" dirty="0">
                          <a:solidFill>
                            <a:schemeClr val="tx1"/>
                          </a:solidFill>
                        </a:rPr>
                        <a:t>旧優生保護法補償金等受</a:t>
                      </a:r>
                      <a:r>
                        <a:rPr sz="500" spc="-160" dirty="0">
                          <a:solidFill>
                            <a:schemeClr val="tx1"/>
                          </a:solidFill>
                        </a:rPr>
                        <a:t>付</a:t>
                      </a:r>
                      <a:r>
                        <a:rPr sz="500" spc="-125" dirty="0">
                          <a:solidFill>
                            <a:schemeClr val="tx1"/>
                          </a:solidFill>
                        </a:rPr>
                        <a:t>・</a:t>
                      </a:r>
                      <a:r>
                        <a:rPr sz="500" spc="-10" dirty="0">
                          <a:solidFill>
                            <a:schemeClr val="tx1"/>
                          </a:solidFill>
                        </a:rPr>
                        <a:t>相談窓</a:t>
                      </a:r>
                      <a:r>
                        <a:rPr sz="500" spc="-290" dirty="0">
                          <a:solidFill>
                            <a:schemeClr val="tx1"/>
                          </a:solidFill>
                        </a:rPr>
                        <a:t>口</a:t>
                      </a:r>
                      <a:r>
                        <a:rPr sz="500" spc="-10" dirty="0">
                          <a:solidFill>
                            <a:schemeClr val="tx1"/>
                          </a:solidFill>
                        </a:rPr>
                        <a:t>（子育て支援課）</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151255" algn="l"/>
                          <a:tab pos="2150745" algn="l"/>
                        </a:tabLst>
                      </a:pPr>
                      <a:r>
                        <a:rPr sz="600" u="none" spc="35" dirty="0" err="1">
                          <a:solidFill>
                            <a:schemeClr val="tx1"/>
                          </a:solidFill>
                        </a:rPr>
                        <a:t>電話</a:t>
                      </a:r>
                      <a:r>
                        <a:rPr sz="600" u="none" spc="40" dirty="0">
                          <a:solidFill>
                            <a:schemeClr val="tx1"/>
                          </a:solidFill>
                        </a:rPr>
                        <a:t> </a:t>
                      </a:r>
                      <a:r>
                        <a:rPr sz="600" u="none" spc="65" dirty="0">
                          <a:solidFill>
                            <a:schemeClr val="tx1"/>
                          </a:solidFill>
                        </a:rPr>
                        <a:t>077-528-3567</a:t>
                      </a:r>
                      <a:r>
                        <a:rPr lang="en-US" altLang="ja-JP" sz="600" u="none" spc="65" dirty="0">
                          <a:solidFill>
                            <a:schemeClr val="tx1"/>
                          </a:solidFill>
                        </a:rPr>
                        <a:t> </a:t>
                      </a:r>
                      <a:r>
                        <a:rPr lang="ja-JP" altLang="en-US" sz="600" u="none" spc="65" dirty="0">
                          <a:solidFill>
                            <a:schemeClr val="tx1"/>
                          </a:solidFill>
                        </a:rPr>
                        <a:t>　　　 </a:t>
                      </a:r>
                      <a:r>
                        <a:rPr sz="600" u="none" spc="50" dirty="0">
                          <a:solidFill>
                            <a:schemeClr val="tx1"/>
                          </a:solidFill>
                        </a:rPr>
                        <a:t>FAX</a:t>
                      </a:r>
                      <a:r>
                        <a:rPr sz="600" u="none" spc="40" dirty="0">
                          <a:solidFill>
                            <a:schemeClr val="tx1"/>
                          </a:solidFill>
                        </a:rPr>
                        <a:t> </a:t>
                      </a:r>
                      <a:r>
                        <a:rPr sz="600" u="none" spc="65" dirty="0">
                          <a:solidFill>
                            <a:schemeClr val="tx1"/>
                          </a:solidFill>
                        </a:rPr>
                        <a:t>077-528-4868</a:t>
                      </a:r>
                      <a:r>
                        <a:rPr lang="en-US" sz="600" u="none" spc="65" dirty="0">
                          <a:solidFill>
                            <a:schemeClr val="tx1"/>
                          </a:solidFill>
                        </a:rPr>
                        <a:t>       </a:t>
                      </a:r>
                      <a:r>
                        <a:rPr sz="600" u="none" spc="45" dirty="0">
                          <a:solidFill>
                            <a:schemeClr val="tx1"/>
                          </a:solidFill>
                          <a:hlinkClick r:id="rId27">
                            <a:extLst>
                              <a:ext uri="{A12FA001-AC4F-418D-AE19-62706E023703}">
                                <ahyp:hlinkClr xmlns:ahyp="http://schemas.microsoft.com/office/drawing/2018/hyperlinkcolor" val="tx"/>
                              </a:ext>
                            </a:extLst>
                          </a:hlinkClick>
                        </a:rPr>
                        <a:t>boshihoken@pref.shiga.lg.jp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5"/>
                  </a:ext>
                </a:extLst>
              </a:tr>
              <a:tr h="154315">
                <a:tc>
                  <a:txBody>
                    <a:bodyPr/>
                    <a:lstStyle/>
                    <a:p>
                      <a:pPr algn="ctr">
                        <a:lnSpc>
                          <a:spcPct val="100000"/>
                        </a:lnSpc>
                        <a:spcBef>
                          <a:spcPts val="300"/>
                        </a:spcBef>
                      </a:pPr>
                      <a:r>
                        <a:rPr sz="500" spc="85" dirty="0">
                          <a:solidFill>
                            <a:schemeClr val="tx1"/>
                          </a:solidFill>
                        </a:rPr>
                        <a:t>26</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京都</a:t>
                      </a:r>
                      <a:r>
                        <a:rPr sz="500" b="1" dirty="0">
                          <a:solidFill>
                            <a:schemeClr val="tx1"/>
                          </a:solidFill>
                        </a:rPr>
                        <a:t>府</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京都府旧優生保護法補償金等相談ダイヤル</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075-451-7100（専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075-414-4792</a:t>
                      </a:r>
                      <a:r>
                        <a:rPr lang="en-US" sz="600" u="none" spc="65" dirty="0">
                          <a:solidFill>
                            <a:schemeClr val="tx1"/>
                          </a:solidFill>
                        </a:rPr>
                        <a:t>       </a:t>
                      </a:r>
                      <a:r>
                        <a:rPr sz="600" u="none" spc="50" dirty="0">
                          <a:solidFill>
                            <a:schemeClr val="tx1"/>
                          </a:solidFill>
                          <a:hlinkClick r:id="rId28">
                            <a:extLst>
                              <a:ext uri="{A12FA001-AC4F-418D-AE19-62706E023703}">
                                <ahyp:hlinkClr xmlns:ahyp="http://schemas.microsoft.com/office/drawing/2018/hyperlinkcolor" val="tx"/>
                              </a:ext>
                            </a:extLst>
                          </a:hlinkClick>
                        </a:rPr>
                        <a:t>kyuho-hoshokin@pref.kyoto.lg.jp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6"/>
                  </a:ext>
                </a:extLst>
              </a:tr>
              <a:tr h="154319">
                <a:tc>
                  <a:txBody>
                    <a:bodyPr/>
                    <a:lstStyle/>
                    <a:p>
                      <a:pPr algn="ctr">
                        <a:lnSpc>
                          <a:spcPct val="100000"/>
                        </a:lnSpc>
                        <a:spcBef>
                          <a:spcPts val="300"/>
                        </a:spcBef>
                      </a:pPr>
                      <a:r>
                        <a:rPr sz="500" spc="85" dirty="0">
                          <a:solidFill>
                            <a:schemeClr val="tx1"/>
                          </a:solidFill>
                        </a:rPr>
                        <a:t>27</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大阪</a:t>
                      </a:r>
                      <a:r>
                        <a:rPr sz="500" b="1" dirty="0">
                          <a:solidFill>
                            <a:schemeClr val="tx1"/>
                          </a:solidFill>
                        </a:rPr>
                        <a:t>府</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06-6944-8196（専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06-6910-6610</a:t>
                      </a:r>
                      <a:r>
                        <a:rPr lang="en-US" sz="600" u="none" spc="65" dirty="0">
                          <a:solidFill>
                            <a:schemeClr val="tx1"/>
                          </a:solidFill>
                        </a:rPr>
                        <a:t>       </a:t>
                      </a:r>
                      <a:r>
                        <a:rPr sz="600" u="none" spc="50" dirty="0">
                          <a:solidFill>
                            <a:schemeClr val="tx1"/>
                          </a:solidFill>
                          <a:hlinkClick r:id="rId29">
                            <a:extLst>
                              <a:ext uri="{A12FA001-AC4F-418D-AE19-62706E023703}">
                                <ahyp:hlinkClr xmlns:ahyp="http://schemas.microsoft.com/office/drawing/2018/hyperlinkcolor" val="tx"/>
                              </a:ext>
                            </a:extLst>
                          </a:hlinkClick>
                        </a:rPr>
                        <a:t>ysoudan@gbox.pref.osaka.lg.jp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7"/>
                  </a:ext>
                </a:extLst>
              </a:tr>
              <a:tr h="154315">
                <a:tc>
                  <a:txBody>
                    <a:bodyPr/>
                    <a:lstStyle/>
                    <a:p>
                      <a:pPr algn="ctr">
                        <a:lnSpc>
                          <a:spcPct val="100000"/>
                        </a:lnSpc>
                        <a:spcBef>
                          <a:spcPts val="300"/>
                        </a:spcBef>
                      </a:pPr>
                      <a:r>
                        <a:rPr sz="500" spc="85" dirty="0">
                          <a:solidFill>
                            <a:schemeClr val="tx1"/>
                          </a:solidFill>
                        </a:rPr>
                        <a:t>28</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兵庫</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旧優生保護法専用相談窓口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078-362-3439（専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078-362-3913</a:t>
                      </a:r>
                      <a:r>
                        <a:rPr lang="en-US" sz="600" u="none" spc="65" dirty="0">
                          <a:solidFill>
                            <a:schemeClr val="tx1"/>
                          </a:solidFill>
                        </a:rPr>
                        <a:t>       </a:t>
                      </a:r>
                      <a:r>
                        <a:rPr sz="600" u="none" spc="50" dirty="0">
                          <a:solidFill>
                            <a:schemeClr val="tx1"/>
                          </a:solidFill>
                          <a:hlinkClick r:id="rId30">
                            <a:extLst>
                              <a:ext uri="{A12FA001-AC4F-418D-AE19-62706E023703}">
                                <ahyp:hlinkClr xmlns:ahyp="http://schemas.microsoft.com/office/drawing/2018/hyperlinkcolor" val="tx"/>
                              </a:ext>
                            </a:extLst>
                          </a:hlinkClick>
                        </a:rPr>
                        <a:t>kenkouzoushinka@pref.hyogo.lg.jp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28"/>
                  </a:ext>
                </a:extLst>
              </a:tr>
              <a:tr h="154315">
                <a:tc>
                  <a:txBody>
                    <a:bodyPr/>
                    <a:lstStyle/>
                    <a:p>
                      <a:pPr algn="ctr">
                        <a:lnSpc>
                          <a:spcPct val="100000"/>
                        </a:lnSpc>
                        <a:spcBef>
                          <a:spcPts val="300"/>
                        </a:spcBef>
                      </a:pPr>
                      <a:r>
                        <a:rPr sz="500" spc="85" dirty="0">
                          <a:solidFill>
                            <a:schemeClr val="tx1"/>
                          </a:solidFill>
                        </a:rPr>
                        <a:t>29</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奈良</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奈良県旧優生保護法補償金等受付・相談窓口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0742-27-8643（専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0742-27-8643</a:t>
                      </a:r>
                      <a:r>
                        <a:rPr lang="en-US" sz="600" u="none" spc="65" dirty="0">
                          <a:solidFill>
                            <a:schemeClr val="tx1"/>
                          </a:solidFill>
                        </a:rPr>
                        <a:t>       </a:t>
                      </a:r>
                      <a:r>
                        <a:rPr lang="en-US" sz="600" u="none" spc="65" dirty="0">
                          <a:solidFill>
                            <a:schemeClr val="tx1"/>
                          </a:solidFill>
                          <a:hlinkClick r:id="rId31">
                            <a:extLst>
                              <a:ext uri="{A12FA001-AC4F-418D-AE19-62706E023703}">
                                <ahyp:hlinkClr xmlns:ahyp="http://schemas.microsoft.com/office/drawing/2018/hyperlinkcolor" val="tx"/>
                              </a:ext>
                            </a:extLst>
                          </a:hlinkClick>
                        </a:rPr>
                        <a:t>boshihoken@office.pref.nara.lg.jp</a:t>
                      </a:r>
                      <a:endParaRPr lang="en-US" sz="600" u="none" spc="65" dirty="0">
                        <a:solidFill>
                          <a:schemeClr val="tx1"/>
                        </a:solidFill>
                      </a:endParaRPr>
                    </a:p>
                  </a:txBody>
                  <a:tcPr marL="0" marR="0" marT="23504" marB="0" anchor="b"/>
                </a:tc>
                <a:extLst>
                  <a:ext uri="{0D108BD9-81ED-4DB2-BD59-A6C34878D82A}">
                    <a16:rowId xmlns:a16="http://schemas.microsoft.com/office/drawing/2014/main" val="10029"/>
                  </a:ext>
                </a:extLst>
              </a:tr>
              <a:tr h="154315">
                <a:tc>
                  <a:txBody>
                    <a:bodyPr/>
                    <a:lstStyle/>
                    <a:p>
                      <a:pPr algn="ctr">
                        <a:lnSpc>
                          <a:spcPct val="100000"/>
                        </a:lnSpc>
                        <a:spcBef>
                          <a:spcPts val="300"/>
                        </a:spcBef>
                      </a:pPr>
                      <a:r>
                        <a:rPr sz="500" spc="85" dirty="0">
                          <a:solidFill>
                            <a:schemeClr val="tx1"/>
                          </a:solidFill>
                        </a:rPr>
                        <a:t>30</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和歌山</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901825" algn="l"/>
                        </a:tabLst>
                      </a:pPr>
                      <a:r>
                        <a:rPr sz="600" u="none" spc="35" dirty="0" err="1">
                          <a:solidFill>
                            <a:schemeClr val="tx1"/>
                          </a:solidFill>
                        </a:rPr>
                        <a:t>電話</a:t>
                      </a:r>
                      <a:r>
                        <a:rPr sz="600" u="none" spc="45" dirty="0">
                          <a:solidFill>
                            <a:schemeClr val="tx1"/>
                          </a:solidFill>
                        </a:rPr>
                        <a:t> </a:t>
                      </a:r>
                      <a:r>
                        <a:rPr sz="600" u="none" spc="65" dirty="0">
                          <a:solidFill>
                            <a:schemeClr val="tx1"/>
                          </a:solidFill>
                        </a:rPr>
                        <a:t>073-441-26</a:t>
                      </a:r>
                      <a:r>
                        <a:rPr lang="en-US" sz="600" u="none" spc="65" dirty="0">
                          <a:solidFill>
                            <a:schemeClr val="tx1"/>
                          </a:solidFill>
                        </a:rPr>
                        <a:t>57</a:t>
                      </a:r>
                      <a:r>
                        <a:rPr sz="600" u="none" spc="65" dirty="0">
                          <a:solidFill>
                            <a:schemeClr val="tx1"/>
                          </a:solidFill>
                        </a:rPr>
                        <a:t>  </a:t>
                      </a:r>
                      <a:r>
                        <a:rPr lang="en-US" sz="600" u="none" spc="65" dirty="0">
                          <a:solidFill>
                            <a:schemeClr val="tx1"/>
                          </a:solidFill>
                        </a:rPr>
                        <a:t>       </a:t>
                      </a:r>
                      <a:r>
                        <a:rPr sz="600" u="none" spc="265" dirty="0">
                          <a:solidFill>
                            <a:schemeClr val="tx1"/>
                          </a:solidFill>
                        </a:rPr>
                        <a:t> </a:t>
                      </a:r>
                      <a:r>
                        <a:rPr sz="600" u="none" spc="50" dirty="0">
                          <a:solidFill>
                            <a:schemeClr val="tx1"/>
                          </a:solidFill>
                        </a:rPr>
                        <a:t>FAX</a:t>
                      </a:r>
                      <a:r>
                        <a:rPr sz="600" u="none" spc="130" dirty="0">
                          <a:solidFill>
                            <a:schemeClr val="tx1"/>
                          </a:solidFill>
                        </a:rPr>
                        <a:t> </a:t>
                      </a:r>
                      <a:r>
                        <a:rPr sz="600" u="none" spc="65" dirty="0">
                          <a:solidFill>
                            <a:schemeClr val="tx1"/>
                          </a:solidFill>
                        </a:rPr>
                        <a:t>073-428-2325</a:t>
                      </a:r>
                      <a:r>
                        <a:rPr lang="en-US" sz="600" u="none" spc="65" dirty="0">
                          <a:solidFill>
                            <a:schemeClr val="tx1"/>
                          </a:solidFill>
                        </a:rPr>
                        <a:t>      </a:t>
                      </a:r>
                      <a:r>
                        <a:rPr sz="600" u="none" spc="60" dirty="0">
                          <a:solidFill>
                            <a:schemeClr val="tx1"/>
                          </a:solidFill>
                          <a:hlinkClick r:id="rId32">
                            <a:extLst>
                              <a:ext uri="{A12FA001-AC4F-418D-AE19-62706E023703}">
                                <ahyp:hlinkClr xmlns:ahyp="http://schemas.microsoft.com/office/drawing/2018/hyperlinkcolor" val="tx"/>
                              </a:ext>
                            </a:extLst>
                          </a:hlinkClick>
                        </a:rPr>
                        <a:t>e0412001@pref.wakayama.lg.jp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0"/>
                  </a:ext>
                </a:extLst>
              </a:tr>
              <a:tr h="154315">
                <a:tc>
                  <a:txBody>
                    <a:bodyPr/>
                    <a:lstStyle/>
                    <a:p>
                      <a:pPr algn="ctr">
                        <a:lnSpc>
                          <a:spcPct val="100000"/>
                        </a:lnSpc>
                        <a:spcBef>
                          <a:spcPts val="300"/>
                        </a:spcBef>
                      </a:pPr>
                      <a:r>
                        <a:rPr sz="500" spc="85" dirty="0">
                          <a:solidFill>
                            <a:schemeClr val="tx1"/>
                          </a:solidFill>
                        </a:rPr>
                        <a:t>31</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鳥取</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旧優生保護法総合相談窓口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03755" algn="l"/>
                          <a:tab pos="3048000" algn="l"/>
                        </a:tabLst>
                      </a:pPr>
                      <a:r>
                        <a:rPr sz="600" u="none" spc="35" dirty="0">
                          <a:solidFill>
                            <a:schemeClr val="tx1"/>
                          </a:solidFill>
                        </a:rPr>
                        <a:t>電話</a:t>
                      </a:r>
                      <a:r>
                        <a:rPr sz="600" u="none" spc="55" dirty="0">
                          <a:solidFill>
                            <a:schemeClr val="tx1"/>
                          </a:solidFill>
                        </a:rPr>
                        <a:t> </a:t>
                      </a:r>
                      <a:r>
                        <a:rPr sz="600" u="none" dirty="0">
                          <a:solidFill>
                            <a:schemeClr val="tx1"/>
                          </a:solidFill>
                        </a:rPr>
                        <a:t>0857-26-7145（</a:t>
                      </a:r>
                      <a:r>
                        <a:rPr sz="600" u="none" spc="-30" dirty="0">
                          <a:solidFill>
                            <a:schemeClr val="tx1"/>
                          </a:solidFill>
                        </a:rPr>
                        <a:t>福祉保健課）のほか県内総合事務所</a:t>
                      </a:r>
                      <a:r>
                        <a:rPr lang="ja-JP" altLang="en-US" sz="600" u="none" spc="-30" dirty="0">
                          <a:solidFill>
                            <a:schemeClr val="tx1"/>
                          </a:solidFill>
                        </a:rPr>
                        <a:t>　　</a:t>
                      </a:r>
                      <a:r>
                        <a:rPr sz="600" u="none" spc="5" dirty="0">
                          <a:solidFill>
                            <a:schemeClr val="tx1"/>
                          </a:solidFill>
                        </a:rPr>
                        <a:t>FAX</a:t>
                      </a:r>
                      <a:r>
                        <a:rPr sz="600" u="none" spc="80" dirty="0">
                          <a:solidFill>
                            <a:schemeClr val="tx1"/>
                          </a:solidFill>
                        </a:rPr>
                        <a:t> </a:t>
                      </a:r>
                      <a:r>
                        <a:rPr sz="600" u="none" spc="25" dirty="0">
                          <a:solidFill>
                            <a:schemeClr val="tx1"/>
                          </a:solidFill>
                        </a:rPr>
                        <a:t>0857-26-8116</a:t>
                      </a:r>
                      <a:r>
                        <a:rPr lang="en-US" sz="600" u="none" spc="25" dirty="0">
                          <a:solidFill>
                            <a:schemeClr val="tx1"/>
                          </a:solidFill>
                        </a:rPr>
                        <a:t>    </a:t>
                      </a:r>
                      <a:r>
                        <a:rPr sz="600" u="none" spc="20" dirty="0">
                          <a:solidFill>
                            <a:schemeClr val="tx1"/>
                          </a:solidFill>
                          <a:hlinkClick r:id="rId33">
                            <a:extLst>
                              <a:ext uri="{A12FA001-AC4F-418D-AE19-62706E023703}">
                                <ahyp:hlinkClr xmlns:ahyp="http://schemas.microsoft.com/office/drawing/2018/hyperlinkcolor" val="tx"/>
                              </a:ext>
                            </a:extLst>
                          </a:hlinkClick>
                        </a:rPr>
                        <a:t>yuuseisoudan@pref.tottori.lg.jp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1"/>
                  </a:ext>
                </a:extLst>
              </a:tr>
              <a:tr h="154315">
                <a:tc>
                  <a:txBody>
                    <a:bodyPr/>
                    <a:lstStyle/>
                    <a:p>
                      <a:pPr algn="ctr">
                        <a:lnSpc>
                          <a:spcPct val="100000"/>
                        </a:lnSpc>
                        <a:spcBef>
                          <a:spcPts val="300"/>
                        </a:spcBef>
                      </a:pPr>
                      <a:r>
                        <a:rPr sz="500" spc="85" dirty="0">
                          <a:solidFill>
                            <a:schemeClr val="tx1"/>
                          </a:solidFill>
                        </a:rPr>
                        <a:t>32</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島根</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926715" algn="l"/>
                        </a:tabLst>
                      </a:pPr>
                      <a:r>
                        <a:rPr sz="600" u="none" spc="30" dirty="0">
                          <a:solidFill>
                            <a:schemeClr val="tx1"/>
                          </a:solidFill>
                        </a:rPr>
                        <a:t>電話</a:t>
                      </a:r>
                      <a:r>
                        <a:rPr sz="600" u="none" spc="120" dirty="0">
                          <a:solidFill>
                            <a:schemeClr val="tx1"/>
                          </a:solidFill>
                        </a:rPr>
                        <a:t> </a:t>
                      </a:r>
                      <a:r>
                        <a:rPr sz="600" u="none" spc="35" dirty="0">
                          <a:solidFill>
                            <a:schemeClr val="tx1"/>
                          </a:solidFill>
                        </a:rPr>
                        <a:t>0120-012974（</a:t>
                      </a:r>
                      <a:r>
                        <a:rPr sz="600" u="none" spc="30" dirty="0">
                          <a:solidFill>
                            <a:schemeClr val="tx1"/>
                          </a:solidFill>
                        </a:rPr>
                        <a:t>専</a:t>
                      </a:r>
                      <a:r>
                        <a:rPr sz="600" u="none" spc="5" dirty="0">
                          <a:solidFill>
                            <a:schemeClr val="tx1"/>
                          </a:solidFill>
                        </a:rPr>
                        <a:t>用</a:t>
                      </a:r>
                      <a:r>
                        <a:rPr sz="600" u="none" spc="-310" dirty="0">
                          <a:solidFill>
                            <a:schemeClr val="tx1"/>
                          </a:solidFill>
                        </a:rPr>
                        <a:t>）</a:t>
                      </a:r>
                      <a:r>
                        <a:rPr sz="600" u="none" spc="30" dirty="0">
                          <a:solidFill>
                            <a:schemeClr val="tx1"/>
                          </a:solidFill>
                        </a:rPr>
                        <a:t>0852-22-6625（専</a:t>
                      </a:r>
                      <a:r>
                        <a:rPr sz="600" u="none" spc="5" dirty="0">
                          <a:solidFill>
                            <a:schemeClr val="tx1"/>
                          </a:solidFill>
                        </a:rPr>
                        <a:t>用</a:t>
                      </a:r>
                      <a:r>
                        <a:rPr sz="600" u="none" spc="30" dirty="0">
                          <a:solidFill>
                            <a:schemeClr val="tx1"/>
                          </a:solidFill>
                        </a:rPr>
                        <a:t>）</a:t>
                      </a:r>
                      <a:r>
                        <a:rPr sz="600" u="none" spc="45" dirty="0">
                          <a:solidFill>
                            <a:schemeClr val="tx1"/>
                          </a:solidFill>
                        </a:rPr>
                        <a:t>FAX</a:t>
                      </a:r>
                      <a:r>
                        <a:rPr lang="ja-JP" altLang="en-US" sz="600" u="none" spc="45" dirty="0">
                          <a:solidFill>
                            <a:schemeClr val="tx1"/>
                          </a:solidFill>
                        </a:rPr>
                        <a:t> </a:t>
                      </a:r>
                      <a:r>
                        <a:rPr sz="600" u="none" spc="60" dirty="0">
                          <a:solidFill>
                            <a:schemeClr val="tx1"/>
                          </a:solidFill>
                        </a:rPr>
                        <a:t>0852-22-632</a:t>
                      </a:r>
                      <a:r>
                        <a:rPr lang="en-US" altLang="ja-JP" sz="600" u="none" spc="60" dirty="0">
                          <a:solidFill>
                            <a:schemeClr val="tx1"/>
                          </a:solidFill>
                        </a:rPr>
                        <a:t>8</a:t>
                      </a:r>
                      <a:r>
                        <a:rPr lang="en-US" sz="600" u="none" spc="60" dirty="0">
                          <a:solidFill>
                            <a:schemeClr val="tx1"/>
                          </a:solidFill>
                        </a:rPr>
                        <a:t>    </a:t>
                      </a:r>
                      <a:r>
                        <a:rPr sz="600" u="none" spc="45" dirty="0">
                          <a:solidFill>
                            <a:schemeClr val="tx1"/>
                          </a:solidFill>
                          <a:hlinkClick r:id="rId34">
                            <a:extLst>
                              <a:ext uri="{A12FA001-AC4F-418D-AE19-62706E023703}">
                                <ahyp:hlinkClr xmlns:ahyp="http://schemas.microsoft.com/office/drawing/2018/hyperlinkcolor" val="tx"/>
                              </a:ext>
                            </a:extLst>
                          </a:hlinkClick>
                        </a:rPr>
                        <a:t>yuuseisoudan@pref.shimane.lg.jp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2"/>
                  </a:ext>
                </a:extLst>
              </a:tr>
              <a:tr h="154315">
                <a:tc>
                  <a:txBody>
                    <a:bodyPr/>
                    <a:lstStyle/>
                    <a:p>
                      <a:pPr algn="ctr">
                        <a:lnSpc>
                          <a:spcPct val="100000"/>
                        </a:lnSpc>
                        <a:spcBef>
                          <a:spcPts val="300"/>
                        </a:spcBef>
                      </a:pPr>
                      <a:r>
                        <a:rPr sz="500" spc="85" dirty="0">
                          <a:solidFill>
                            <a:schemeClr val="tx1"/>
                          </a:solidFill>
                        </a:rPr>
                        <a:t>33</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岡山</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086-226-7870（専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086-225-7283</a:t>
                      </a:r>
                      <a:r>
                        <a:rPr lang="en-US" sz="600" u="none" spc="65" dirty="0">
                          <a:solidFill>
                            <a:schemeClr val="tx1"/>
                          </a:solidFill>
                        </a:rPr>
                        <a:t>       </a:t>
                      </a:r>
                      <a:r>
                        <a:rPr sz="600" u="none" spc="50" dirty="0">
                          <a:solidFill>
                            <a:schemeClr val="tx1"/>
                          </a:solidFill>
                          <a:hlinkClick r:id="rId35">
                            <a:extLst>
                              <a:ext uri="{A12FA001-AC4F-418D-AE19-62706E023703}">
                                <ahyp:hlinkClr xmlns:ahyp="http://schemas.microsoft.com/office/drawing/2018/hyperlinkcolor" val="tx"/>
                              </a:ext>
                            </a:extLst>
                          </a:hlinkClick>
                        </a:rPr>
                        <a:t>yuuseihogo@pref.okayama.lg.jp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3"/>
                  </a:ext>
                </a:extLst>
              </a:tr>
              <a:tr h="154315">
                <a:tc>
                  <a:txBody>
                    <a:bodyPr/>
                    <a:lstStyle/>
                    <a:p>
                      <a:pPr algn="ctr">
                        <a:lnSpc>
                          <a:spcPct val="100000"/>
                        </a:lnSpc>
                        <a:spcBef>
                          <a:spcPts val="300"/>
                        </a:spcBef>
                      </a:pPr>
                      <a:r>
                        <a:rPr sz="500" spc="85" dirty="0">
                          <a:solidFill>
                            <a:schemeClr val="tx1"/>
                          </a:solidFill>
                        </a:rPr>
                        <a:t>34</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広島</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082-227-1040（専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082-502-3674</a:t>
                      </a:r>
                      <a:r>
                        <a:rPr lang="en-US" sz="600" u="none" spc="65" dirty="0">
                          <a:solidFill>
                            <a:schemeClr val="tx1"/>
                          </a:solidFill>
                        </a:rPr>
                        <a:t>       </a:t>
                      </a:r>
                      <a:r>
                        <a:rPr sz="600" u="none" spc="55" dirty="0">
                          <a:solidFill>
                            <a:schemeClr val="tx1"/>
                          </a:solidFill>
                          <a:hlinkClick r:id="rId36">
                            <a:extLst>
                              <a:ext uri="{A12FA001-AC4F-418D-AE19-62706E023703}">
                                <ahyp:hlinkClr xmlns:ahyp="http://schemas.microsoft.com/office/drawing/2018/hyperlinkcolor" val="tx"/>
                              </a:ext>
                            </a:extLst>
                          </a:hlinkClick>
                        </a:rPr>
                        <a:t>fukodomo@pref.hiroshima.lg.jp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4"/>
                  </a:ext>
                </a:extLst>
              </a:tr>
              <a:tr h="154315">
                <a:tc>
                  <a:txBody>
                    <a:bodyPr/>
                    <a:lstStyle/>
                    <a:p>
                      <a:pPr algn="ctr">
                        <a:lnSpc>
                          <a:spcPct val="100000"/>
                        </a:lnSpc>
                        <a:spcBef>
                          <a:spcPts val="300"/>
                        </a:spcBef>
                      </a:pPr>
                      <a:r>
                        <a:rPr sz="500" spc="85" dirty="0">
                          <a:solidFill>
                            <a:schemeClr val="tx1"/>
                          </a:solidFill>
                        </a:rPr>
                        <a:t>35</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山口</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083-933-2946（専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083-933-2759</a:t>
                      </a:r>
                      <a:r>
                        <a:rPr lang="en-US" sz="600" u="none" spc="65" dirty="0">
                          <a:solidFill>
                            <a:schemeClr val="tx1"/>
                          </a:solidFill>
                        </a:rPr>
                        <a:t>       </a:t>
                      </a:r>
                      <a:r>
                        <a:rPr sz="600" u="none" spc="55" dirty="0">
                          <a:solidFill>
                            <a:schemeClr val="tx1"/>
                          </a:solidFill>
                          <a:hlinkClick r:id="rId37">
                            <a:extLst>
                              <a:ext uri="{A12FA001-AC4F-418D-AE19-62706E023703}">
                                <ahyp:hlinkClr xmlns:ahyp="http://schemas.microsoft.com/office/drawing/2018/hyperlinkcolor" val="tx"/>
                              </a:ext>
                            </a:extLst>
                          </a:hlinkClick>
                        </a:rPr>
                        <a:t>a13300@pref.yamaguchi.lg.jp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5"/>
                  </a:ext>
                </a:extLst>
              </a:tr>
              <a:tr h="154315">
                <a:tc>
                  <a:txBody>
                    <a:bodyPr/>
                    <a:lstStyle/>
                    <a:p>
                      <a:pPr algn="ctr">
                        <a:lnSpc>
                          <a:spcPct val="100000"/>
                        </a:lnSpc>
                        <a:spcBef>
                          <a:spcPts val="300"/>
                        </a:spcBef>
                      </a:pPr>
                      <a:r>
                        <a:rPr sz="500" spc="85" dirty="0">
                          <a:solidFill>
                            <a:schemeClr val="tx1"/>
                          </a:solidFill>
                        </a:rPr>
                        <a:t>36</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徳島</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702435" algn="l"/>
                          <a:tab pos="2712720" algn="l"/>
                        </a:tabLst>
                      </a:pPr>
                      <a:r>
                        <a:rPr sz="600" u="none" spc="35" dirty="0">
                          <a:solidFill>
                            <a:schemeClr val="tx1"/>
                          </a:solidFill>
                        </a:rPr>
                        <a:t>電話</a:t>
                      </a:r>
                      <a:r>
                        <a:rPr sz="600" u="none" spc="50" dirty="0">
                          <a:solidFill>
                            <a:schemeClr val="tx1"/>
                          </a:solidFill>
                        </a:rPr>
                        <a:t> </a:t>
                      </a:r>
                      <a:r>
                        <a:rPr sz="600" u="none" dirty="0">
                          <a:solidFill>
                            <a:schemeClr val="tx1"/>
                          </a:solidFill>
                        </a:rPr>
                        <a:t>088-621-2300（専用）のほか県保健所</a:t>
                      </a:r>
                      <a:r>
                        <a:rPr lang="ja-JP" altLang="en-US" sz="600" u="none" dirty="0">
                          <a:solidFill>
                            <a:schemeClr val="tx1"/>
                          </a:solidFill>
                        </a:rPr>
                        <a:t>　　</a:t>
                      </a:r>
                      <a:r>
                        <a:rPr sz="600" u="none" spc="45" dirty="0">
                          <a:solidFill>
                            <a:schemeClr val="tx1"/>
                          </a:solidFill>
                        </a:rPr>
                        <a:t>FAX</a:t>
                      </a:r>
                      <a:r>
                        <a:rPr sz="600" u="none" spc="40" dirty="0">
                          <a:solidFill>
                            <a:schemeClr val="tx1"/>
                          </a:solidFill>
                        </a:rPr>
                        <a:t> </a:t>
                      </a:r>
                      <a:r>
                        <a:rPr sz="600" u="none" spc="60" dirty="0">
                          <a:solidFill>
                            <a:schemeClr val="tx1"/>
                          </a:solidFill>
                        </a:rPr>
                        <a:t>088-621-2843</a:t>
                      </a:r>
                      <a:r>
                        <a:rPr lang="en-US" sz="600" u="none" spc="60" dirty="0">
                          <a:solidFill>
                            <a:schemeClr val="tx1"/>
                          </a:solidFill>
                        </a:rPr>
                        <a:t>    </a:t>
                      </a:r>
                      <a:r>
                        <a:rPr lang="en-US" sz="600" u="none" spc="50" dirty="0">
                          <a:solidFill>
                            <a:schemeClr val="tx1"/>
                          </a:solidFill>
                          <a:hlinkClick r:id="rId38">
                            <a:extLst>
                              <a:ext uri="{A12FA001-AC4F-418D-AE19-62706E023703}">
                                <ahyp:hlinkClr xmlns:ahyp="http://schemas.microsoft.com/office/drawing/2018/hyperlinkcolor" val="tx"/>
                              </a:ext>
                            </a:extLst>
                          </a:hlinkClick>
                        </a:rPr>
                        <a:t>kosodateouenka@pref.tokushima.lg.jp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6"/>
                  </a:ext>
                </a:extLst>
              </a:tr>
              <a:tr h="154315">
                <a:tc>
                  <a:txBody>
                    <a:bodyPr/>
                    <a:lstStyle/>
                    <a:p>
                      <a:pPr algn="ctr">
                        <a:lnSpc>
                          <a:spcPct val="100000"/>
                        </a:lnSpc>
                        <a:spcBef>
                          <a:spcPts val="300"/>
                        </a:spcBef>
                      </a:pPr>
                      <a:r>
                        <a:rPr sz="500" spc="85" dirty="0">
                          <a:solidFill>
                            <a:schemeClr val="tx1"/>
                          </a:solidFill>
                        </a:rPr>
                        <a:t>37</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香川</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087-832-3900（専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087-806-0207</a:t>
                      </a:r>
                      <a:r>
                        <a:rPr lang="en-US" sz="600" u="none" spc="65" dirty="0">
                          <a:solidFill>
                            <a:schemeClr val="tx1"/>
                          </a:solidFill>
                        </a:rPr>
                        <a:t>       </a:t>
                      </a:r>
                      <a:r>
                        <a:rPr sz="600" u="none" spc="55" dirty="0">
                          <a:solidFill>
                            <a:schemeClr val="tx1"/>
                          </a:solidFill>
                          <a:hlinkClick r:id="rId39">
                            <a:extLst>
                              <a:ext uri="{A12FA001-AC4F-418D-AE19-62706E023703}">
                                <ahyp:hlinkClr xmlns:ahyp="http://schemas.microsoft.com/office/drawing/2018/hyperlinkcolor" val="tx"/>
                              </a:ext>
                            </a:extLst>
                          </a:hlinkClick>
                        </a:rPr>
                        <a:t>kodomokatei@pref.kagawa.lg.jp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7"/>
                  </a:ext>
                </a:extLst>
              </a:tr>
              <a:tr h="154315">
                <a:tc>
                  <a:txBody>
                    <a:bodyPr/>
                    <a:lstStyle/>
                    <a:p>
                      <a:pPr algn="ctr">
                        <a:lnSpc>
                          <a:spcPct val="100000"/>
                        </a:lnSpc>
                        <a:spcBef>
                          <a:spcPts val="300"/>
                        </a:spcBef>
                      </a:pPr>
                      <a:r>
                        <a:rPr sz="500" spc="85" dirty="0">
                          <a:solidFill>
                            <a:schemeClr val="tx1"/>
                          </a:solidFill>
                        </a:rPr>
                        <a:t>38</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愛媛</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966720" algn="l"/>
                        </a:tabLst>
                      </a:pPr>
                      <a:r>
                        <a:rPr sz="600" u="none" spc="35" dirty="0">
                          <a:solidFill>
                            <a:schemeClr val="tx1"/>
                          </a:solidFill>
                        </a:rPr>
                        <a:t>電話</a:t>
                      </a:r>
                      <a:r>
                        <a:rPr sz="600" u="none" spc="110" dirty="0">
                          <a:solidFill>
                            <a:schemeClr val="tx1"/>
                          </a:solidFill>
                        </a:rPr>
                        <a:t> </a:t>
                      </a:r>
                      <a:r>
                        <a:rPr sz="600" u="none" spc="35" dirty="0">
                          <a:solidFill>
                            <a:schemeClr val="tx1"/>
                          </a:solidFill>
                        </a:rPr>
                        <a:t>089-912-2405（健康増進課</a:t>
                      </a:r>
                      <a:r>
                        <a:rPr sz="600" u="none" spc="-310" dirty="0">
                          <a:solidFill>
                            <a:schemeClr val="tx1"/>
                          </a:solidFill>
                        </a:rPr>
                        <a:t>）</a:t>
                      </a:r>
                      <a:r>
                        <a:rPr sz="600" u="none" spc="35" dirty="0">
                          <a:solidFill>
                            <a:schemeClr val="tx1"/>
                          </a:solidFill>
                        </a:rPr>
                        <a:t>のほか県保健所  </a:t>
                      </a:r>
                      <a:r>
                        <a:rPr sz="600" u="none" spc="50" dirty="0">
                          <a:solidFill>
                            <a:schemeClr val="tx1"/>
                          </a:solidFill>
                        </a:rPr>
                        <a:t>FAX</a:t>
                      </a:r>
                      <a:r>
                        <a:rPr sz="600" u="none" spc="40" dirty="0">
                          <a:solidFill>
                            <a:schemeClr val="tx1"/>
                          </a:solidFill>
                        </a:rPr>
                        <a:t> </a:t>
                      </a:r>
                      <a:r>
                        <a:rPr sz="600" u="none" spc="60" dirty="0">
                          <a:solidFill>
                            <a:schemeClr val="tx1"/>
                          </a:solidFill>
                        </a:rPr>
                        <a:t>089-912-239</a:t>
                      </a:r>
                      <a:r>
                        <a:rPr lang="en-US" altLang="ja-JP" sz="600" u="none" spc="60" dirty="0">
                          <a:solidFill>
                            <a:schemeClr val="tx1"/>
                          </a:solidFill>
                        </a:rPr>
                        <a:t>9</a:t>
                      </a:r>
                      <a:r>
                        <a:rPr lang="ja-JP" altLang="en-US" sz="600" u="none" spc="60" dirty="0">
                          <a:solidFill>
                            <a:schemeClr val="tx1"/>
                          </a:solidFill>
                        </a:rPr>
                        <a:t>　　</a:t>
                      </a:r>
                      <a:r>
                        <a:rPr sz="600" u="none" spc="50" dirty="0">
                          <a:solidFill>
                            <a:schemeClr val="tx1"/>
                          </a:solidFill>
                          <a:hlinkClick r:id="rId40">
                            <a:extLst>
                              <a:ext uri="{A12FA001-AC4F-418D-AE19-62706E023703}">
                                <ahyp:hlinkClr xmlns:ahyp="http://schemas.microsoft.com/office/drawing/2018/hyperlinkcolor" val="tx"/>
                              </a:ext>
                            </a:extLst>
                          </a:hlinkClick>
                        </a:rPr>
                        <a:t>healthpro@pref.ehime.lg.jp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8"/>
                  </a:ext>
                </a:extLst>
              </a:tr>
              <a:tr h="154315">
                <a:tc>
                  <a:txBody>
                    <a:bodyPr/>
                    <a:lstStyle/>
                    <a:p>
                      <a:pPr algn="ctr">
                        <a:lnSpc>
                          <a:spcPct val="100000"/>
                        </a:lnSpc>
                        <a:spcBef>
                          <a:spcPts val="300"/>
                        </a:spcBef>
                      </a:pPr>
                      <a:r>
                        <a:rPr sz="500" spc="85" dirty="0">
                          <a:solidFill>
                            <a:schemeClr val="tx1"/>
                          </a:solidFill>
                        </a:rPr>
                        <a:t>39</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高知</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088-823-9727（専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088-823-9658</a:t>
                      </a:r>
                      <a:r>
                        <a:rPr lang="en-US" sz="600" u="none" spc="65" dirty="0">
                          <a:solidFill>
                            <a:schemeClr val="tx1"/>
                          </a:solidFill>
                        </a:rPr>
                        <a:t>       </a:t>
                      </a:r>
                      <a:r>
                        <a:rPr sz="600" u="none" spc="50" dirty="0">
                          <a:solidFill>
                            <a:schemeClr val="tx1"/>
                          </a:solidFill>
                          <a:hlinkClick r:id="rId41">
                            <a:extLst>
                              <a:ext uri="{A12FA001-AC4F-418D-AE19-62706E023703}">
                                <ahyp:hlinkClr xmlns:ahyp="http://schemas.microsoft.com/office/drawing/2018/hyperlinkcolor" val="tx"/>
                              </a:ext>
                            </a:extLst>
                          </a:hlinkClick>
                        </a:rPr>
                        <a:t>yuuseihogo@ken.pref.kochi.lg.jp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39"/>
                  </a:ext>
                </a:extLst>
              </a:tr>
              <a:tr h="154315">
                <a:tc>
                  <a:txBody>
                    <a:bodyPr/>
                    <a:lstStyle/>
                    <a:p>
                      <a:pPr algn="ctr">
                        <a:lnSpc>
                          <a:spcPct val="100000"/>
                        </a:lnSpc>
                        <a:spcBef>
                          <a:spcPts val="300"/>
                        </a:spcBef>
                      </a:pPr>
                      <a:r>
                        <a:rPr sz="500" spc="85" dirty="0">
                          <a:solidFill>
                            <a:schemeClr val="tx1"/>
                          </a:solidFill>
                        </a:rPr>
                        <a:t>40</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福岡</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092-632-5175（専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092-643-3260</a:t>
                      </a:r>
                      <a:r>
                        <a:rPr lang="en-US" sz="600" u="none" spc="65" dirty="0">
                          <a:solidFill>
                            <a:schemeClr val="tx1"/>
                          </a:solidFill>
                        </a:rPr>
                        <a:t>       </a:t>
                      </a:r>
                      <a:r>
                        <a:rPr sz="600" u="none" spc="45" dirty="0">
                          <a:solidFill>
                            <a:schemeClr val="tx1"/>
                          </a:solidFill>
                          <a:hlinkClick r:id="rId42">
                            <a:extLst>
                              <a:ext uri="{A12FA001-AC4F-418D-AE19-62706E023703}">
                                <ahyp:hlinkClr xmlns:ahyp="http://schemas.microsoft.com/office/drawing/2018/hyperlinkcolor" val="tx"/>
                              </a:ext>
                            </a:extLst>
                          </a:hlinkClick>
                        </a:rPr>
                        <a:t>kyuyusei@pref.fukuoka.lg.jp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0"/>
                  </a:ext>
                </a:extLst>
              </a:tr>
              <a:tr h="154315">
                <a:tc>
                  <a:txBody>
                    <a:bodyPr/>
                    <a:lstStyle/>
                    <a:p>
                      <a:pPr algn="ctr">
                        <a:lnSpc>
                          <a:spcPct val="100000"/>
                        </a:lnSpc>
                        <a:spcBef>
                          <a:spcPts val="300"/>
                        </a:spcBef>
                      </a:pPr>
                      <a:r>
                        <a:rPr sz="500" spc="85" dirty="0">
                          <a:solidFill>
                            <a:schemeClr val="tx1"/>
                          </a:solidFill>
                        </a:rPr>
                        <a:t>41</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佐賀</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0120-525-856（専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0952-25-7300</a:t>
                      </a:r>
                      <a:r>
                        <a:rPr lang="en-US" sz="600" u="none" spc="65" dirty="0">
                          <a:solidFill>
                            <a:schemeClr val="tx1"/>
                          </a:solidFill>
                        </a:rPr>
                        <a:t>       </a:t>
                      </a:r>
                      <a:r>
                        <a:rPr sz="600" u="none" spc="50" dirty="0">
                          <a:solidFill>
                            <a:schemeClr val="tx1"/>
                          </a:solidFill>
                          <a:hlinkClick r:id="rId43">
                            <a:extLst>
                              <a:ext uri="{A12FA001-AC4F-418D-AE19-62706E023703}">
                                <ahyp:hlinkClr xmlns:ahyp="http://schemas.microsoft.com/office/drawing/2018/hyperlinkcolor" val="tx"/>
                              </a:ext>
                            </a:extLst>
                          </a:hlinkClick>
                        </a:rPr>
                        <a:t>kodomo-katei@pref.saga.lg.jp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1"/>
                  </a:ext>
                </a:extLst>
              </a:tr>
              <a:tr h="154315">
                <a:tc>
                  <a:txBody>
                    <a:bodyPr/>
                    <a:lstStyle/>
                    <a:p>
                      <a:pPr algn="ctr">
                        <a:lnSpc>
                          <a:spcPct val="100000"/>
                        </a:lnSpc>
                        <a:spcBef>
                          <a:spcPts val="300"/>
                        </a:spcBef>
                      </a:pPr>
                      <a:r>
                        <a:rPr sz="500" spc="85" dirty="0">
                          <a:solidFill>
                            <a:schemeClr val="tx1"/>
                          </a:solidFill>
                        </a:rPr>
                        <a:t>42</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長崎</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095-895-2446（専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095-825-6470</a:t>
                      </a:r>
                      <a:r>
                        <a:rPr lang="en-US" sz="600" u="none" spc="65" dirty="0">
                          <a:solidFill>
                            <a:schemeClr val="tx1"/>
                          </a:solidFill>
                        </a:rPr>
                        <a:t>       </a:t>
                      </a:r>
                      <a:r>
                        <a:rPr sz="600" u="none" spc="50" dirty="0">
                          <a:solidFill>
                            <a:schemeClr val="tx1"/>
                          </a:solidFill>
                          <a:hlinkClick r:id="rId44">
                            <a:extLst>
                              <a:ext uri="{A12FA001-AC4F-418D-AE19-62706E023703}">
                                <ahyp:hlinkClr xmlns:ahyp="http://schemas.microsoft.com/office/drawing/2018/hyperlinkcolor" val="tx"/>
                              </a:ext>
                            </a:extLst>
                          </a:hlinkClick>
                        </a:rPr>
                        <a:t>s04820@pref.nagasaki.lg.jp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2"/>
                  </a:ext>
                </a:extLst>
              </a:tr>
              <a:tr h="154315">
                <a:tc>
                  <a:txBody>
                    <a:bodyPr/>
                    <a:lstStyle/>
                    <a:p>
                      <a:pPr algn="ctr">
                        <a:lnSpc>
                          <a:spcPct val="100000"/>
                        </a:lnSpc>
                        <a:spcBef>
                          <a:spcPts val="300"/>
                        </a:spcBef>
                      </a:pPr>
                      <a:r>
                        <a:rPr sz="500" spc="85" dirty="0">
                          <a:solidFill>
                            <a:schemeClr val="tx1"/>
                          </a:solidFill>
                        </a:rPr>
                        <a:t>43</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熊本</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096-333-2352（専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096-383-1427</a:t>
                      </a:r>
                      <a:r>
                        <a:rPr lang="en-US" sz="600" u="none" spc="65" dirty="0">
                          <a:solidFill>
                            <a:schemeClr val="tx1"/>
                          </a:solidFill>
                        </a:rPr>
                        <a:t>       </a:t>
                      </a:r>
                      <a:r>
                        <a:rPr sz="600" u="none" spc="50" dirty="0">
                          <a:solidFill>
                            <a:schemeClr val="tx1"/>
                          </a:solidFill>
                          <a:hlinkClick r:id="rId45">
                            <a:extLst>
                              <a:ext uri="{A12FA001-AC4F-418D-AE19-62706E023703}">
                                <ahyp:hlinkClr xmlns:ahyp="http://schemas.microsoft.com/office/drawing/2018/hyperlinkcolor" val="tx"/>
                              </a:ext>
                            </a:extLst>
                          </a:hlinkClick>
                        </a:rPr>
                        <a:t>yuusei@pref.kumamoto.lg.jp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3"/>
                  </a:ext>
                </a:extLst>
              </a:tr>
              <a:tr h="154315">
                <a:tc>
                  <a:txBody>
                    <a:bodyPr/>
                    <a:lstStyle/>
                    <a:p>
                      <a:pPr algn="ctr">
                        <a:lnSpc>
                          <a:spcPct val="100000"/>
                        </a:lnSpc>
                        <a:spcBef>
                          <a:spcPts val="300"/>
                        </a:spcBef>
                      </a:pPr>
                      <a:r>
                        <a:rPr sz="500" spc="85" dirty="0">
                          <a:solidFill>
                            <a:schemeClr val="tx1"/>
                          </a:solidFill>
                        </a:rPr>
                        <a:t>44</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大分</a:t>
                      </a:r>
                      <a:r>
                        <a:rPr sz="500" b="1" dirty="0">
                          <a:solidFill>
                            <a:schemeClr val="tx1"/>
                          </a:solidFill>
                        </a:rPr>
                        <a:t>県</a:t>
                      </a:r>
                      <a:endParaRPr sz="50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marR="0" lvl="0" indent="0" algn="l" defTabSz="685800" rtl="0" eaLnBrk="1" fontAlgn="auto" latinLnBrk="0" hangingPunct="1">
                        <a:lnSpc>
                          <a:spcPct val="100000"/>
                        </a:lnSpc>
                        <a:spcBef>
                          <a:spcPts val="300"/>
                        </a:spcBef>
                        <a:spcAft>
                          <a:spcPts val="0"/>
                        </a:spcAft>
                        <a:buClrTx/>
                        <a:buSzTx/>
                        <a:buFontTx/>
                        <a:buNone/>
                        <a:tabLst>
                          <a:tab pos="2150745" algn="l"/>
                        </a:tabLst>
                        <a:defRPr/>
                      </a:pPr>
                      <a:r>
                        <a:rPr lang="ja-JP" altLang="en-US" sz="600" spc="35" dirty="0">
                          <a:solidFill>
                            <a:schemeClr val="tx1"/>
                          </a:solidFill>
                          <a:latin typeface="Aptos 本文"/>
                          <a:ea typeface="メイリオ" panose="020B0604030504040204" pitchFamily="50" charset="-128"/>
                          <a:cs typeface="Yu Gothic"/>
                        </a:rPr>
                        <a:t>電話</a:t>
                      </a:r>
                      <a:r>
                        <a:rPr lang="ja-JP" altLang="en-US" sz="600" spc="40" dirty="0">
                          <a:solidFill>
                            <a:schemeClr val="tx1"/>
                          </a:solidFill>
                          <a:latin typeface="Aptos 本文"/>
                          <a:ea typeface="メイリオ" panose="020B0604030504040204" pitchFamily="50" charset="-128"/>
                          <a:cs typeface="Yu Gothic"/>
                        </a:rPr>
                        <a:t> </a:t>
                      </a:r>
                      <a:r>
                        <a:rPr lang="en-US" altLang="ja-JP" sz="600" spc="55" dirty="0">
                          <a:solidFill>
                            <a:schemeClr val="tx1"/>
                          </a:solidFill>
                          <a:latin typeface="Aptos 本文"/>
                          <a:ea typeface="メイリオ" panose="020B0604030504040204" pitchFamily="50" charset="-128"/>
                          <a:cs typeface="Yu Gothic"/>
                        </a:rPr>
                        <a:t>097-506-2760</a:t>
                      </a:r>
                      <a:r>
                        <a:rPr lang="ja-JP" altLang="en-US" sz="600" b="0" spc="55" dirty="0">
                          <a:solidFill>
                            <a:schemeClr val="tx1"/>
                          </a:solidFill>
                          <a:latin typeface="Aptos 本文"/>
                          <a:ea typeface="メイリオ" panose="020B0604030504040204" pitchFamily="50" charset="-128"/>
                          <a:cs typeface="Yu Gothic"/>
                        </a:rPr>
                        <a:t>（</a:t>
                      </a:r>
                      <a:r>
                        <a:rPr lang="ja-JP" altLang="en-US" sz="600" b="0" spc="-50" baseline="0" dirty="0">
                          <a:solidFill>
                            <a:schemeClr val="tx1"/>
                          </a:solidFill>
                          <a:latin typeface="Aptos 本文"/>
                          <a:ea typeface="メイリオ" panose="020B0604030504040204" pitchFamily="50" charset="-128"/>
                          <a:cs typeface="Yu Gothic"/>
                        </a:rPr>
                        <a:t>専用）　</a:t>
                      </a:r>
                      <a:r>
                        <a:rPr lang="en-US" altLang="ja-JP" sz="600" spc="50" dirty="0">
                          <a:solidFill>
                            <a:schemeClr val="tx1"/>
                          </a:solidFill>
                          <a:latin typeface="+mn-lt"/>
                          <a:ea typeface="メイリオ" panose="020B0604030504040204" pitchFamily="50" charset="-128"/>
                          <a:cs typeface="Yu Gothic"/>
                        </a:rPr>
                        <a:t>FAX</a:t>
                      </a:r>
                      <a:r>
                        <a:rPr lang="en-US" altLang="ja-JP" sz="600" spc="40" dirty="0">
                          <a:solidFill>
                            <a:schemeClr val="tx1"/>
                          </a:solidFill>
                          <a:latin typeface="+mn-lt"/>
                          <a:ea typeface="メイリオ" panose="020B0604030504040204" pitchFamily="50" charset="-128"/>
                          <a:cs typeface="Yu Gothic"/>
                        </a:rPr>
                        <a:t> </a:t>
                      </a:r>
                      <a:r>
                        <a:rPr lang="en-US" altLang="ja-JP" sz="600" spc="65" dirty="0">
                          <a:solidFill>
                            <a:schemeClr val="tx1"/>
                          </a:solidFill>
                          <a:latin typeface="+mn-lt"/>
                          <a:ea typeface="メイリオ" panose="020B0604030504040204" pitchFamily="50" charset="-128"/>
                          <a:cs typeface="Yu Gothic"/>
                        </a:rPr>
                        <a:t>097-506-1735</a:t>
                      </a:r>
                      <a:r>
                        <a:rPr lang="ja-JP" altLang="en-US" sz="600" spc="65" dirty="0">
                          <a:solidFill>
                            <a:schemeClr val="tx1"/>
                          </a:solidFill>
                          <a:latin typeface="+mn-lt"/>
                          <a:ea typeface="メイリオ" panose="020B0604030504040204" pitchFamily="50" charset="-128"/>
                          <a:cs typeface="Yu Gothic"/>
                        </a:rPr>
                        <a:t>　</a:t>
                      </a:r>
                      <a:r>
                        <a:rPr lang="en-US" altLang="ja-JP" sz="600" spc="60" dirty="0">
                          <a:solidFill>
                            <a:schemeClr val="tx1"/>
                          </a:solidFill>
                          <a:latin typeface="+mn-lt"/>
                          <a:ea typeface="メイリオ" panose="020B0604030504040204" pitchFamily="50" charset="-128"/>
                          <a:cs typeface="Yu Gothic"/>
                          <a:hlinkClick r:id="rId46">
                            <a:extLst>
                              <a:ext uri="{A12FA001-AC4F-418D-AE19-62706E023703}">
                                <ahyp:hlinkClr xmlns:ahyp="http://schemas.microsoft.com/office/drawing/2018/hyperlinkcolor" val="tx"/>
                              </a:ext>
                            </a:extLst>
                          </a:hlinkClick>
                        </a:rPr>
                        <a:t>sodan12210@pref.oita.jp</a:t>
                      </a:r>
                      <a:endParaRPr lang="en-US" altLang="ja-JP" sz="600" dirty="0">
                        <a:solidFill>
                          <a:schemeClr val="tx1"/>
                        </a:solidFill>
                        <a:latin typeface="+mn-lt"/>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4"/>
                  </a:ext>
                </a:extLst>
              </a:tr>
              <a:tr h="154315">
                <a:tc>
                  <a:txBody>
                    <a:bodyPr/>
                    <a:lstStyle/>
                    <a:p>
                      <a:pPr algn="ctr">
                        <a:lnSpc>
                          <a:spcPct val="100000"/>
                        </a:lnSpc>
                        <a:spcBef>
                          <a:spcPts val="300"/>
                        </a:spcBef>
                      </a:pPr>
                      <a:r>
                        <a:rPr sz="500" spc="85" dirty="0">
                          <a:solidFill>
                            <a:schemeClr val="tx1"/>
                          </a:solidFill>
                        </a:rPr>
                        <a:t>45</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宮崎</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0985-26-0210（専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0985-26-7336</a:t>
                      </a:r>
                      <a:r>
                        <a:rPr lang="en-US" sz="600" u="none" spc="65" dirty="0">
                          <a:solidFill>
                            <a:schemeClr val="tx1"/>
                          </a:solidFill>
                        </a:rPr>
                        <a:t>        </a:t>
                      </a:r>
                      <a:r>
                        <a:rPr sz="600" u="none" spc="50" dirty="0">
                          <a:solidFill>
                            <a:schemeClr val="tx1"/>
                          </a:solidFill>
                          <a:hlinkClick r:id="rId47">
                            <a:extLst>
                              <a:ext uri="{A12FA001-AC4F-418D-AE19-62706E023703}">
                                <ahyp:hlinkClr xmlns:ahyp="http://schemas.microsoft.com/office/drawing/2018/hyperlinkcolor" val="tx"/>
                              </a:ext>
                            </a:extLst>
                          </a:hlinkClick>
                        </a:rPr>
                        <a:t>kenkozoshin@pref.miyazaki.lg.jp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5"/>
                  </a:ext>
                </a:extLst>
              </a:tr>
              <a:tr h="164641">
                <a:tc>
                  <a:txBody>
                    <a:bodyPr/>
                    <a:lstStyle/>
                    <a:p>
                      <a:pPr algn="ctr">
                        <a:lnSpc>
                          <a:spcPct val="100000"/>
                        </a:lnSpc>
                        <a:spcBef>
                          <a:spcPts val="300"/>
                        </a:spcBef>
                      </a:pPr>
                      <a:r>
                        <a:rPr sz="500" spc="85" dirty="0">
                          <a:solidFill>
                            <a:schemeClr val="tx1"/>
                          </a:solidFill>
                        </a:rPr>
                        <a:t>46</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鹿児島</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旧優生保護法補償金等受付・相談窓口</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2150745" algn="l"/>
                        </a:tabLst>
                      </a:pPr>
                      <a:r>
                        <a:rPr sz="600" u="none" spc="35" dirty="0">
                          <a:solidFill>
                            <a:schemeClr val="tx1"/>
                          </a:solidFill>
                        </a:rPr>
                        <a:t>電話</a:t>
                      </a:r>
                      <a:r>
                        <a:rPr sz="600" u="none" spc="40" dirty="0">
                          <a:solidFill>
                            <a:schemeClr val="tx1"/>
                          </a:solidFill>
                        </a:rPr>
                        <a:t> </a:t>
                      </a:r>
                      <a:r>
                        <a:rPr sz="600" u="none" spc="35" dirty="0">
                          <a:solidFill>
                            <a:schemeClr val="tx1"/>
                          </a:solidFill>
                        </a:rPr>
                        <a:t>099-286-3374（専</a:t>
                      </a:r>
                      <a:r>
                        <a:rPr sz="600" u="none" spc="10" dirty="0">
                          <a:solidFill>
                            <a:schemeClr val="tx1"/>
                          </a:solidFill>
                        </a:rPr>
                        <a:t>用</a:t>
                      </a:r>
                      <a:r>
                        <a:rPr sz="600" u="none" spc="35" dirty="0">
                          <a:solidFill>
                            <a:schemeClr val="tx1"/>
                          </a:solidFill>
                        </a:rPr>
                        <a:t>） </a:t>
                      </a:r>
                      <a:r>
                        <a:rPr sz="600" u="none" spc="120" dirty="0">
                          <a:solidFill>
                            <a:schemeClr val="tx1"/>
                          </a:solidFill>
                        </a:rPr>
                        <a:t> </a:t>
                      </a:r>
                      <a:r>
                        <a:rPr sz="600" u="none" spc="50" dirty="0">
                          <a:solidFill>
                            <a:schemeClr val="tx1"/>
                          </a:solidFill>
                        </a:rPr>
                        <a:t>FAX</a:t>
                      </a:r>
                      <a:r>
                        <a:rPr sz="600" u="none" spc="45" dirty="0">
                          <a:solidFill>
                            <a:schemeClr val="tx1"/>
                          </a:solidFill>
                        </a:rPr>
                        <a:t> </a:t>
                      </a:r>
                      <a:r>
                        <a:rPr sz="600" u="none" spc="65" dirty="0">
                          <a:solidFill>
                            <a:schemeClr val="tx1"/>
                          </a:solidFill>
                        </a:rPr>
                        <a:t>099-286-5561</a:t>
                      </a:r>
                      <a:r>
                        <a:rPr lang="en-US" sz="600" u="none" spc="65" dirty="0">
                          <a:solidFill>
                            <a:schemeClr val="tx1"/>
                          </a:solidFill>
                        </a:rPr>
                        <a:t>        </a:t>
                      </a:r>
                      <a:r>
                        <a:rPr sz="600" u="none" spc="45" dirty="0">
                          <a:solidFill>
                            <a:schemeClr val="tx1"/>
                          </a:solidFill>
                          <a:hlinkClick r:id="rId48">
                            <a:extLst>
                              <a:ext uri="{A12FA001-AC4F-418D-AE19-62706E023703}">
                                <ahyp:hlinkClr xmlns:ahyp="http://schemas.microsoft.com/office/drawing/2018/hyperlinkcolor" val="tx"/>
                              </a:ext>
                            </a:extLst>
                          </a:hlinkClick>
                        </a:rPr>
                        <a:t>yu-hosho@pref.kagoshima.lg.jp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6"/>
                  </a:ext>
                </a:extLst>
              </a:tr>
              <a:tr h="154320">
                <a:tc>
                  <a:txBody>
                    <a:bodyPr/>
                    <a:lstStyle/>
                    <a:p>
                      <a:pPr algn="ctr">
                        <a:lnSpc>
                          <a:spcPct val="100000"/>
                        </a:lnSpc>
                        <a:spcBef>
                          <a:spcPts val="300"/>
                        </a:spcBef>
                      </a:pPr>
                      <a:r>
                        <a:rPr sz="500" spc="85" dirty="0">
                          <a:solidFill>
                            <a:schemeClr val="tx1"/>
                          </a:solidFill>
                        </a:rPr>
                        <a:t>47</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algn="ctr">
                        <a:lnSpc>
                          <a:spcPct val="100000"/>
                        </a:lnSpc>
                        <a:spcBef>
                          <a:spcPts val="300"/>
                        </a:spcBef>
                      </a:pPr>
                      <a:r>
                        <a:rPr sz="500" b="1" spc="30" dirty="0">
                          <a:solidFill>
                            <a:schemeClr val="tx1"/>
                          </a:solidFill>
                        </a:rPr>
                        <a:t>沖縄</a:t>
                      </a:r>
                      <a:r>
                        <a:rPr sz="500" b="1" dirty="0">
                          <a:solidFill>
                            <a:schemeClr val="tx1"/>
                          </a:solidFill>
                        </a:rPr>
                        <a:t>県</a:t>
                      </a:r>
                      <a:endParaRPr sz="500" dirty="0">
                        <a:solidFill>
                          <a:schemeClr val="tx1"/>
                        </a:solidFill>
                        <a:latin typeface="Microsoft YaHei UI"/>
                        <a:cs typeface="Microsoft YaHei UI"/>
                      </a:endParaRPr>
                    </a:p>
                  </a:txBody>
                  <a:tcPr marL="0" marR="0" marT="23504" marB="0" anchor="b"/>
                </a:tc>
                <a:tc>
                  <a:txBody>
                    <a:bodyPr/>
                    <a:lstStyle/>
                    <a:p>
                      <a:pPr marL="35560" marR="12065">
                        <a:lnSpc>
                          <a:spcPct val="100000"/>
                        </a:lnSpc>
                        <a:spcBef>
                          <a:spcPts val="300"/>
                        </a:spcBef>
                      </a:pPr>
                      <a:r>
                        <a:rPr sz="500" dirty="0">
                          <a:solidFill>
                            <a:schemeClr val="tx1"/>
                          </a:solidFill>
                        </a:rPr>
                        <a:t>こども未来部子育て支援課母子保健班</a:t>
                      </a:r>
                      <a:endParaRPr sz="500"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tc>
                  <a:txBody>
                    <a:bodyPr/>
                    <a:lstStyle/>
                    <a:p>
                      <a:pPr marL="35560">
                        <a:lnSpc>
                          <a:spcPct val="100000"/>
                        </a:lnSpc>
                        <a:spcBef>
                          <a:spcPts val="300"/>
                        </a:spcBef>
                        <a:tabLst>
                          <a:tab pos="1151255" algn="l"/>
                          <a:tab pos="2150745" algn="l"/>
                        </a:tabLst>
                      </a:pPr>
                      <a:r>
                        <a:rPr sz="600" u="none" spc="35" dirty="0" err="1">
                          <a:solidFill>
                            <a:schemeClr val="tx1"/>
                          </a:solidFill>
                        </a:rPr>
                        <a:t>電話</a:t>
                      </a:r>
                      <a:r>
                        <a:rPr sz="600" u="none" spc="40" dirty="0">
                          <a:solidFill>
                            <a:schemeClr val="tx1"/>
                          </a:solidFill>
                        </a:rPr>
                        <a:t> </a:t>
                      </a:r>
                      <a:r>
                        <a:rPr sz="600" u="none" spc="65" dirty="0">
                          <a:solidFill>
                            <a:schemeClr val="tx1"/>
                          </a:solidFill>
                        </a:rPr>
                        <a:t>098-866-2457</a:t>
                      </a:r>
                      <a:r>
                        <a:rPr lang="en-US" altLang="ja-JP" sz="600" u="none" spc="65" dirty="0">
                          <a:solidFill>
                            <a:schemeClr val="tx1"/>
                          </a:solidFill>
                        </a:rPr>
                        <a:t> </a:t>
                      </a:r>
                      <a:r>
                        <a:rPr lang="ja-JP" altLang="en-US" sz="600" u="none" spc="65" dirty="0">
                          <a:solidFill>
                            <a:schemeClr val="tx1"/>
                          </a:solidFill>
                        </a:rPr>
                        <a:t>　　　 </a:t>
                      </a:r>
                      <a:r>
                        <a:rPr sz="600" u="none" spc="50" dirty="0">
                          <a:solidFill>
                            <a:schemeClr val="tx1"/>
                          </a:solidFill>
                        </a:rPr>
                        <a:t>FAX</a:t>
                      </a:r>
                      <a:r>
                        <a:rPr sz="600" u="none" spc="40" dirty="0">
                          <a:solidFill>
                            <a:schemeClr val="tx1"/>
                          </a:solidFill>
                        </a:rPr>
                        <a:t> </a:t>
                      </a:r>
                      <a:r>
                        <a:rPr sz="600" u="none" spc="65" dirty="0">
                          <a:solidFill>
                            <a:schemeClr val="tx1"/>
                          </a:solidFill>
                        </a:rPr>
                        <a:t>098-866-2433</a:t>
                      </a:r>
                      <a:r>
                        <a:rPr lang="en-US" sz="600" u="none" spc="65" dirty="0">
                          <a:solidFill>
                            <a:schemeClr val="tx1"/>
                          </a:solidFill>
                        </a:rPr>
                        <a:t>        </a:t>
                      </a:r>
                      <a:r>
                        <a:rPr sz="600" u="none" spc="55" dirty="0">
                          <a:solidFill>
                            <a:schemeClr val="tx1"/>
                          </a:solidFill>
                          <a:hlinkClick r:id="rId49">
                            <a:extLst>
                              <a:ext uri="{A12FA001-AC4F-418D-AE19-62706E023703}">
                                <ahyp:hlinkClr xmlns:ahyp="http://schemas.microsoft.com/office/drawing/2018/hyperlinkcolor" val="tx"/>
                              </a:ext>
                            </a:extLst>
                          </a:hlinkClick>
                        </a:rPr>
                        <a:t>aa031305@pref.okinawa.lg.jp</a:t>
                      </a:r>
                      <a:endParaRPr sz="600" u="none" dirty="0">
                        <a:solidFill>
                          <a:schemeClr val="tx1"/>
                        </a:solidFill>
                        <a:latin typeface="メイリオ" panose="020B0604030504040204" pitchFamily="50" charset="-128"/>
                        <a:ea typeface="メイリオ" panose="020B0604030504040204" pitchFamily="50" charset="-128"/>
                        <a:cs typeface="Yu Gothic"/>
                      </a:endParaRPr>
                    </a:p>
                  </a:txBody>
                  <a:tcPr marL="0" marR="0" marT="23504" marB="0" anchor="b"/>
                </a:tc>
                <a:extLst>
                  <a:ext uri="{0D108BD9-81ED-4DB2-BD59-A6C34878D82A}">
                    <a16:rowId xmlns:a16="http://schemas.microsoft.com/office/drawing/2014/main" val="10047"/>
                  </a:ext>
                </a:extLst>
              </a:tr>
            </a:tbl>
          </a:graphicData>
        </a:graphic>
      </p:graphicFrame>
      <p:sp>
        <p:nvSpPr>
          <p:cNvPr id="17" name="テキスト ボックス 16">
            <a:extLst>
              <a:ext uri="{FF2B5EF4-FFF2-40B4-BE49-F238E27FC236}">
                <a16:creationId xmlns:a16="http://schemas.microsoft.com/office/drawing/2014/main" id="{977AB320-F743-3382-31B8-F0CAD7792FF8}"/>
              </a:ext>
            </a:extLst>
          </p:cNvPr>
          <p:cNvSpPr txBox="1"/>
          <p:nvPr/>
        </p:nvSpPr>
        <p:spPr>
          <a:xfrm>
            <a:off x="2872487" y="9489777"/>
            <a:ext cx="1088760" cy="276999"/>
          </a:xfrm>
          <a:prstGeom prst="rect">
            <a:avLst/>
          </a:prstGeom>
          <a:noFill/>
        </p:spPr>
        <p:txBody>
          <a:bodyPr wrap="none" rtlCol="0">
            <a:spAutoFit/>
          </a:bodyPr>
          <a:lstStyle/>
          <a:p>
            <a:r>
              <a:rPr lang="ja-JP" altLang="en-US" sz="1200" b="1" dirty="0">
                <a:solidFill>
                  <a:schemeClr val="bg2">
                    <a:lumMod val="25000"/>
                  </a:schemeClr>
                </a:solidFill>
                <a:latin typeface="BIZ UDPゴシック" panose="020B0400000000000000" pitchFamily="50" charset="-128"/>
                <a:ea typeface="BIZ UDPゴシック" panose="020B0400000000000000" pitchFamily="50" charset="-128"/>
              </a:rPr>
              <a:t>こども家庭庁</a:t>
            </a:r>
          </a:p>
        </p:txBody>
      </p:sp>
      <p:sp>
        <p:nvSpPr>
          <p:cNvPr id="81" name="object 59">
            <a:extLst>
              <a:ext uri="{FF2B5EF4-FFF2-40B4-BE49-F238E27FC236}">
                <a16:creationId xmlns:a16="http://schemas.microsoft.com/office/drawing/2014/main" id="{F5335947-EA5E-7A80-FDED-DC46031B3F50}"/>
              </a:ext>
            </a:extLst>
          </p:cNvPr>
          <p:cNvSpPr txBox="1"/>
          <p:nvPr/>
        </p:nvSpPr>
        <p:spPr>
          <a:xfrm>
            <a:off x="4088606" y="8146257"/>
            <a:ext cx="2655094" cy="359567"/>
          </a:xfrm>
          <a:prstGeom prst="rect">
            <a:avLst/>
          </a:prstGeom>
        </p:spPr>
        <p:txBody>
          <a:bodyPr vert="horz" wrap="square" lIns="0" tIns="4701" rIns="0" bIns="0" rtlCol="0">
            <a:spAutoFit/>
          </a:bodyPr>
          <a:lstStyle/>
          <a:p>
            <a:pPr marL="69336" marR="3134" indent="-61894" algn="just">
              <a:lnSpc>
                <a:spcPct val="150000"/>
              </a:lnSpc>
              <a:spcBef>
                <a:spcPts val="37"/>
              </a:spcBef>
            </a:pPr>
            <a:r>
              <a:rPr sz="700" spc="25" dirty="0">
                <a:latin typeface="メイリオ" panose="020B0604030504040204" pitchFamily="50" charset="-128"/>
                <a:ea typeface="メイリオ" panose="020B0604030504040204" pitchFamily="50" charset="-128"/>
                <a:cs typeface="Yu Gothic"/>
              </a:rPr>
              <a:t>※</a:t>
            </a:r>
            <a:r>
              <a:rPr sz="800" spc="25" dirty="0" err="1">
                <a:latin typeface="メイリオ" panose="020B0604030504040204" pitchFamily="50" charset="-128"/>
                <a:ea typeface="メイリオ" panose="020B0604030504040204" pitchFamily="50" charset="-128"/>
                <a:cs typeface="Yu Gothic"/>
              </a:rPr>
              <a:t>窓</a:t>
            </a:r>
            <a:r>
              <a:rPr sz="800" spc="9" dirty="0" err="1">
                <a:latin typeface="メイリオ" panose="020B0604030504040204" pitchFamily="50" charset="-128"/>
                <a:ea typeface="メイリオ" panose="020B0604030504040204" pitchFamily="50" charset="-128"/>
                <a:cs typeface="Yu Gothic"/>
              </a:rPr>
              <a:t>口に関</a:t>
            </a:r>
            <a:r>
              <a:rPr sz="800" spc="-12" dirty="0" err="1">
                <a:latin typeface="メイリオ" panose="020B0604030504040204" pitchFamily="50" charset="-128"/>
                <a:ea typeface="メイリオ" panose="020B0604030504040204" pitchFamily="50" charset="-128"/>
                <a:cs typeface="Yu Gothic"/>
              </a:rPr>
              <a:t>す</a:t>
            </a:r>
            <a:r>
              <a:rPr sz="800" dirty="0" err="1">
                <a:latin typeface="メイリオ" panose="020B0604030504040204" pitchFamily="50" charset="-128"/>
                <a:ea typeface="メイリオ" panose="020B0604030504040204" pitchFamily="50" charset="-128"/>
                <a:cs typeface="Yu Gothic"/>
              </a:rPr>
              <a:t>る</a:t>
            </a:r>
            <a:r>
              <a:rPr sz="800" spc="25" dirty="0" err="1">
                <a:latin typeface="メイリオ" panose="020B0604030504040204" pitchFamily="50" charset="-128"/>
                <a:ea typeface="メイリオ" panose="020B0604030504040204" pitchFamily="50" charset="-128"/>
                <a:cs typeface="Yu Gothic"/>
              </a:rPr>
              <a:t>詳</a:t>
            </a:r>
            <a:r>
              <a:rPr sz="800" spc="12" dirty="0" err="1">
                <a:latin typeface="メイリオ" panose="020B0604030504040204" pitchFamily="50" charset="-128"/>
                <a:ea typeface="メイリオ" panose="020B0604030504040204" pitchFamily="50" charset="-128"/>
                <a:cs typeface="Yu Gothic"/>
              </a:rPr>
              <a:t>細は</a:t>
            </a:r>
            <a:r>
              <a:rPr sz="800" spc="-191" dirty="0" err="1">
                <a:latin typeface="メイリオ" panose="020B0604030504040204" pitchFamily="50" charset="-128"/>
                <a:ea typeface="メイリオ" panose="020B0604030504040204" pitchFamily="50" charset="-128"/>
                <a:cs typeface="Yu Gothic"/>
              </a:rPr>
              <a:t>、</a:t>
            </a:r>
            <a:r>
              <a:rPr sz="800" spc="25" dirty="0" err="1">
                <a:latin typeface="メイリオ" panose="020B0604030504040204" pitchFamily="50" charset="-128"/>
                <a:ea typeface="メイリオ" panose="020B0604030504040204" pitchFamily="50" charset="-128"/>
                <a:cs typeface="Yu Gothic"/>
              </a:rPr>
              <a:t>旧優生保護法補償金</a:t>
            </a:r>
            <a:r>
              <a:rPr sz="800" dirty="0" err="1">
                <a:latin typeface="メイリオ" panose="020B0604030504040204" pitchFamily="50" charset="-128"/>
                <a:ea typeface="メイリオ" panose="020B0604030504040204" pitchFamily="50" charset="-128"/>
                <a:cs typeface="Yu Gothic"/>
              </a:rPr>
              <a:t>等</a:t>
            </a:r>
            <a:r>
              <a:rPr sz="800" spc="3" dirty="0" err="1">
                <a:latin typeface="メイリオ" panose="020B0604030504040204" pitchFamily="50" charset="-128"/>
                <a:ea typeface="メイリオ" panose="020B0604030504040204" pitchFamily="50" charset="-128"/>
                <a:cs typeface="Yu Gothic"/>
              </a:rPr>
              <a:t>特</a:t>
            </a:r>
            <a:r>
              <a:rPr sz="800" spc="-9" dirty="0" err="1">
                <a:latin typeface="メイリオ" panose="020B0604030504040204" pitchFamily="50" charset="-128"/>
                <a:ea typeface="メイリオ" panose="020B0604030504040204" pitchFamily="50" charset="-128"/>
                <a:cs typeface="Yu Gothic"/>
              </a:rPr>
              <a:t>設</a:t>
            </a:r>
            <a:r>
              <a:rPr sz="800" spc="-34" dirty="0" err="1">
                <a:latin typeface="メイリオ" panose="020B0604030504040204" pitchFamily="50" charset="-128"/>
                <a:ea typeface="メイリオ" panose="020B0604030504040204" pitchFamily="50" charset="-128"/>
                <a:cs typeface="Yu Gothic"/>
              </a:rPr>
              <a:t>サ</a:t>
            </a:r>
            <a:r>
              <a:rPr sz="800" spc="-117" dirty="0" err="1">
                <a:latin typeface="メイリオ" panose="020B0604030504040204" pitchFamily="50" charset="-128"/>
                <a:ea typeface="メイリオ" panose="020B0604030504040204" pitchFamily="50" charset="-128"/>
                <a:cs typeface="Yu Gothic"/>
              </a:rPr>
              <a:t>イ</a:t>
            </a:r>
            <a:r>
              <a:rPr sz="800" spc="-59" dirty="0" err="1">
                <a:latin typeface="メイリオ" panose="020B0604030504040204" pitchFamily="50" charset="-128"/>
                <a:ea typeface="メイリオ" panose="020B0604030504040204" pitchFamily="50" charset="-128"/>
                <a:cs typeface="Yu Gothic"/>
              </a:rPr>
              <a:t>ト</a:t>
            </a:r>
            <a:r>
              <a:rPr sz="800" spc="-3" dirty="0" err="1">
                <a:latin typeface="メイリオ" panose="020B0604030504040204" pitchFamily="50" charset="-128"/>
                <a:ea typeface="メイリオ" panose="020B0604030504040204" pitchFamily="50" charset="-128"/>
                <a:cs typeface="Yu Gothic"/>
              </a:rPr>
              <a:t>や</a:t>
            </a:r>
            <a:r>
              <a:rPr sz="800" spc="3" dirty="0" err="1">
                <a:latin typeface="メイリオ" panose="020B0604030504040204" pitchFamily="50" charset="-128"/>
                <a:ea typeface="メイリオ" panose="020B0604030504040204" pitchFamily="50" charset="-128"/>
                <a:cs typeface="Yu Gothic"/>
              </a:rPr>
              <a:t>各都道府</a:t>
            </a:r>
            <a:r>
              <a:rPr sz="800" dirty="0" err="1">
                <a:latin typeface="メイリオ" panose="020B0604030504040204" pitchFamily="50" charset="-128"/>
                <a:ea typeface="メイリオ" panose="020B0604030504040204" pitchFamily="50" charset="-128"/>
                <a:cs typeface="Yu Gothic"/>
              </a:rPr>
              <a:t>県</a:t>
            </a:r>
            <a:r>
              <a:rPr sz="800" spc="-12" dirty="0" err="1">
                <a:latin typeface="メイリオ" panose="020B0604030504040204" pitchFamily="50" charset="-128"/>
                <a:ea typeface="メイリオ" panose="020B0604030504040204" pitchFamily="50" charset="-128"/>
                <a:cs typeface="Yu Gothic"/>
              </a:rPr>
              <a:t>の</a:t>
            </a:r>
            <a:r>
              <a:rPr sz="800" spc="-19" dirty="0" err="1">
                <a:latin typeface="メイリオ" panose="020B0604030504040204" pitchFamily="50" charset="-128"/>
                <a:ea typeface="メイリオ" panose="020B0604030504040204" pitchFamily="50" charset="-128"/>
                <a:cs typeface="Yu Gothic"/>
              </a:rPr>
              <a:t>ホー</a:t>
            </a:r>
            <a:r>
              <a:rPr sz="800" spc="-12" dirty="0" err="1">
                <a:latin typeface="メイリオ" panose="020B0604030504040204" pitchFamily="50" charset="-128"/>
                <a:ea typeface="メイリオ" panose="020B0604030504040204" pitchFamily="50" charset="-128"/>
                <a:cs typeface="Yu Gothic"/>
              </a:rPr>
              <a:t>ムペ</a:t>
            </a:r>
            <a:r>
              <a:rPr sz="800" spc="-28" dirty="0" err="1">
                <a:latin typeface="メイリオ" panose="020B0604030504040204" pitchFamily="50" charset="-128"/>
                <a:ea typeface="メイリオ" panose="020B0604030504040204" pitchFamily="50" charset="-128"/>
                <a:cs typeface="Yu Gothic"/>
              </a:rPr>
              <a:t>ー</a:t>
            </a:r>
            <a:r>
              <a:rPr sz="800" spc="-12" dirty="0" err="1">
                <a:latin typeface="メイリオ" panose="020B0604030504040204" pitchFamily="50" charset="-128"/>
                <a:ea typeface="メイリオ" panose="020B0604030504040204" pitchFamily="50" charset="-128"/>
                <a:cs typeface="Yu Gothic"/>
              </a:rPr>
              <a:t>ジ</a:t>
            </a:r>
            <a:r>
              <a:rPr sz="800" spc="-25" dirty="0" err="1">
                <a:latin typeface="メイリオ" panose="020B0604030504040204" pitchFamily="50" charset="-128"/>
                <a:ea typeface="メイリオ" panose="020B0604030504040204" pitchFamily="50" charset="-128"/>
                <a:cs typeface="Yu Gothic"/>
              </a:rPr>
              <a:t>な</a:t>
            </a:r>
            <a:r>
              <a:rPr sz="800" spc="-34" dirty="0" err="1">
                <a:latin typeface="メイリオ" panose="020B0604030504040204" pitchFamily="50" charset="-128"/>
                <a:ea typeface="メイリオ" panose="020B0604030504040204" pitchFamily="50" charset="-128"/>
                <a:cs typeface="Yu Gothic"/>
              </a:rPr>
              <a:t>ど</a:t>
            </a:r>
            <a:r>
              <a:rPr sz="800" dirty="0" err="1">
                <a:latin typeface="メイリオ" panose="020B0604030504040204" pitchFamily="50" charset="-128"/>
                <a:ea typeface="メイリオ" panose="020B0604030504040204" pitchFamily="50" charset="-128"/>
                <a:cs typeface="Yu Gothic"/>
              </a:rPr>
              <a:t>を</a:t>
            </a:r>
            <a:r>
              <a:rPr sz="800" spc="3" dirty="0" err="1">
                <a:latin typeface="メイリオ" panose="020B0604030504040204" pitchFamily="50" charset="-128"/>
                <a:ea typeface="メイリオ" panose="020B0604030504040204" pitchFamily="50" charset="-128"/>
                <a:cs typeface="Yu Gothic"/>
              </a:rPr>
              <a:t>ご確認</a:t>
            </a:r>
            <a:r>
              <a:rPr sz="800" spc="-22" dirty="0" err="1">
                <a:latin typeface="メイリオ" panose="020B0604030504040204" pitchFamily="50" charset="-128"/>
                <a:ea typeface="メイリオ" panose="020B0604030504040204" pitchFamily="50" charset="-128"/>
                <a:cs typeface="Yu Gothic"/>
              </a:rPr>
              <a:t>下</a:t>
            </a:r>
            <a:r>
              <a:rPr sz="800" spc="-28" dirty="0" err="1">
                <a:latin typeface="メイリオ" panose="020B0604030504040204" pitchFamily="50" charset="-128"/>
                <a:ea typeface="メイリオ" panose="020B0604030504040204" pitchFamily="50" charset="-128"/>
                <a:cs typeface="Yu Gothic"/>
              </a:rPr>
              <a:t>さ</a:t>
            </a:r>
            <a:r>
              <a:rPr sz="800" spc="3" dirty="0" err="1">
                <a:latin typeface="メイリオ" panose="020B0604030504040204" pitchFamily="50" charset="-128"/>
                <a:ea typeface="メイリオ" panose="020B0604030504040204" pitchFamily="50" charset="-128"/>
                <a:cs typeface="Yu Gothic"/>
              </a:rPr>
              <a:t>い</a:t>
            </a:r>
            <a:r>
              <a:rPr sz="800" dirty="0">
                <a:latin typeface="メイリオ" panose="020B0604030504040204" pitchFamily="50" charset="-128"/>
                <a:ea typeface="メイリオ" panose="020B0604030504040204" pitchFamily="50" charset="-128"/>
                <a:cs typeface="Yu Gothic"/>
              </a:rPr>
              <a:t>。</a:t>
            </a:r>
            <a:endParaRPr sz="700" dirty="0">
              <a:latin typeface="メイリオ" panose="020B0604030504040204" pitchFamily="50" charset="-128"/>
              <a:ea typeface="メイリオ" panose="020B0604030504040204" pitchFamily="50" charset="-128"/>
              <a:cs typeface="Yu Gothic"/>
            </a:endParaRPr>
          </a:p>
        </p:txBody>
      </p:sp>
      <p:sp>
        <p:nvSpPr>
          <p:cNvPr id="12" name="object 7">
            <a:extLst>
              <a:ext uri="{FF2B5EF4-FFF2-40B4-BE49-F238E27FC236}">
                <a16:creationId xmlns:a16="http://schemas.microsoft.com/office/drawing/2014/main" id="{F373575D-E06F-6A52-CED1-98EECB54D97F}"/>
              </a:ext>
            </a:extLst>
          </p:cNvPr>
          <p:cNvSpPr txBox="1"/>
          <p:nvPr/>
        </p:nvSpPr>
        <p:spPr>
          <a:xfrm>
            <a:off x="5486011" y="487714"/>
            <a:ext cx="1099839" cy="132999"/>
          </a:xfrm>
          <a:prstGeom prst="rect">
            <a:avLst/>
          </a:prstGeom>
        </p:spPr>
        <p:txBody>
          <a:bodyPr vert="horz" wrap="square" lIns="0" tIns="9793" rIns="0" bIns="0" rtlCol="0">
            <a:spAutoFit/>
          </a:bodyPr>
          <a:lstStyle/>
          <a:p>
            <a:pPr marL="7835">
              <a:spcBef>
                <a:spcPts val="77"/>
              </a:spcBef>
            </a:pPr>
            <a:r>
              <a:rPr sz="800" spc="40" dirty="0">
                <a:latin typeface="メイリオ" panose="020B0604030504040204" pitchFamily="50" charset="-128"/>
                <a:ea typeface="メイリオ" panose="020B0604030504040204" pitchFamily="50" charset="-128"/>
                <a:cs typeface="Malgun Gothic"/>
              </a:rPr>
              <a:t>令和7年</a:t>
            </a:r>
            <a:r>
              <a:rPr lang="en-US" sz="800" spc="25" dirty="0">
                <a:latin typeface="メイリオ" panose="020B0604030504040204" pitchFamily="50" charset="-128"/>
                <a:ea typeface="メイリオ" panose="020B0604030504040204" pitchFamily="50" charset="-128"/>
                <a:cs typeface="Malgun Gothic"/>
              </a:rPr>
              <a:t>12</a:t>
            </a:r>
            <a:r>
              <a:rPr sz="800" spc="22" dirty="0">
                <a:latin typeface="メイリオ" panose="020B0604030504040204" pitchFamily="50" charset="-128"/>
                <a:ea typeface="メイリオ" panose="020B0604030504040204" pitchFamily="50" charset="-128"/>
                <a:cs typeface="Malgun Gothic"/>
              </a:rPr>
              <a:t>月</a:t>
            </a:r>
            <a:r>
              <a:rPr lang="en-US" sz="800" spc="34" dirty="0">
                <a:latin typeface="メイリオ" panose="020B0604030504040204" pitchFamily="50" charset="-128"/>
                <a:ea typeface="メイリオ" panose="020B0604030504040204" pitchFamily="50" charset="-128"/>
                <a:cs typeface="Malgun Gothic"/>
              </a:rPr>
              <a:t>12</a:t>
            </a:r>
            <a:r>
              <a:rPr sz="800" spc="25" dirty="0">
                <a:latin typeface="メイリオ" panose="020B0604030504040204" pitchFamily="50" charset="-128"/>
                <a:ea typeface="メイリオ" panose="020B0604030504040204" pitchFamily="50" charset="-128"/>
                <a:cs typeface="Malgun Gothic"/>
              </a:rPr>
              <a:t>日</a:t>
            </a:r>
            <a:r>
              <a:rPr sz="800" spc="40" dirty="0">
                <a:latin typeface="メイリオ" panose="020B0604030504040204" pitchFamily="50" charset="-128"/>
                <a:ea typeface="メイリオ" panose="020B0604030504040204" pitchFamily="50" charset="-128"/>
                <a:cs typeface="Malgun Gothic"/>
              </a:rPr>
              <a:t>現在</a:t>
            </a:r>
            <a:endParaRPr sz="800" dirty="0">
              <a:latin typeface="メイリオ" panose="020B0604030504040204" pitchFamily="50" charset="-128"/>
              <a:ea typeface="メイリオ" panose="020B0604030504040204" pitchFamily="50" charset="-128"/>
              <a:cs typeface="Malgun Gothic"/>
            </a:endParaRPr>
          </a:p>
        </p:txBody>
      </p:sp>
      <p:sp>
        <p:nvSpPr>
          <p:cNvPr id="70" name="object 14">
            <a:extLst>
              <a:ext uri="{FF2B5EF4-FFF2-40B4-BE49-F238E27FC236}">
                <a16:creationId xmlns:a16="http://schemas.microsoft.com/office/drawing/2014/main" id="{D6310999-5BA5-D944-1722-E1FAEB9CBFD8}"/>
              </a:ext>
            </a:extLst>
          </p:cNvPr>
          <p:cNvSpPr txBox="1">
            <a:spLocks/>
          </p:cNvSpPr>
          <p:nvPr/>
        </p:nvSpPr>
        <p:spPr>
          <a:xfrm>
            <a:off x="1544566" y="291602"/>
            <a:ext cx="3446456" cy="358562"/>
          </a:xfrm>
          <a:prstGeom prst="rect">
            <a:avLst/>
          </a:prstGeom>
          <a:noFill/>
        </p:spPr>
        <p:txBody>
          <a:bodyPr vert="horz" wrap="square" lIns="0" tIns="111254" rIns="0" bIns="0" rtlCol="0">
            <a:spAutoFit/>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0968" algn="ctr">
              <a:spcBef>
                <a:spcPts val="876"/>
              </a:spcBef>
            </a:pPr>
            <a:r>
              <a:rPr lang="ja-JP" altLang="en-US" sz="1600" kern="0" spc="-6" dirty="0">
                <a:solidFill>
                  <a:srgbClr val="50B848"/>
                </a:solidFill>
                <a:latin typeface="メイリオ" panose="020B0604030504040204" pitchFamily="50" charset="-128"/>
                <a:ea typeface="メイリオ" panose="020B0604030504040204" pitchFamily="50" charset="-128"/>
              </a:rPr>
              <a:t>都道府県　受付・相談窓口　一覧</a:t>
            </a:r>
          </a:p>
        </p:txBody>
      </p:sp>
      <p:grpSp>
        <p:nvGrpSpPr>
          <p:cNvPr id="2" name="グループ化 1">
            <a:extLst>
              <a:ext uri="{FF2B5EF4-FFF2-40B4-BE49-F238E27FC236}">
                <a16:creationId xmlns:a16="http://schemas.microsoft.com/office/drawing/2014/main" id="{B205ECF5-012C-F74B-7D24-6457D5543406}"/>
              </a:ext>
            </a:extLst>
          </p:cNvPr>
          <p:cNvGrpSpPr/>
          <p:nvPr/>
        </p:nvGrpSpPr>
        <p:grpSpPr>
          <a:xfrm>
            <a:off x="59755" y="62370"/>
            <a:ext cx="934020" cy="763650"/>
            <a:chOff x="845880" y="1258397"/>
            <a:chExt cx="1361107" cy="1401410"/>
          </a:xfrm>
        </p:grpSpPr>
        <p:sp>
          <p:nvSpPr>
            <p:cNvPr id="11" name="楕円 10">
              <a:extLst>
                <a:ext uri="{FF2B5EF4-FFF2-40B4-BE49-F238E27FC236}">
                  <a16:creationId xmlns:a16="http://schemas.microsoft.com/office/drawing/2014/main" id="{149C2308-1465-1469-304F-5AC766163E71}"/>
                </a:ext>
              </a:extLst>
            </p:cNvPr>
            <p:cNvSpPr/>
            <p:nvPr/>
          </p:nvSpPr>
          <p:spPr>
            <a:xfrm>
              <a:off x="905862" y="1341477"/>
              <a:ext cx="543464" cy="506519"/>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0" name="楕円 19">
              <a:extLst>
                <a:ext uri="{FF2B5EF4-FFF2-40B4-BE49-F238E27FC236}">
                  <a16:creationId xmlns:a16="http://schemas.microsoft.com/office/drawing/2014/main" id="{32AF1E8D-C2E3-198A-FEED-81400B3C36F5}"/>
                </a:ext>
              </a:extLst>
            </p:cNvPr>
            <p:cNvSpPr/>
            <p:nvPr/>
          </p:nvSpPr>
          <p:spPr>
            <a:xfrm>
              <a:off x="1504011" y="1258398"/>
              <a:ext cx="331715" cy="315571"/>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1" name="楕円 20">
              <a:extLst>
                <a:ext uri="{FF2B5EF4-FFF2-40B4-BE49-F238E27FC236}">
                  <a16:creationId xmlns:a16="http://schemas.microsoft.com/office/drawing/2014/main" id="{F743E6A2-9BAE-209D-4871-54FB47D0B7C7}"/>
                </a:ext>
              </a:extLst>
            </p:cNvPr>
            <p:cNvSpPr/>
            <p:nvPr/>
          </p:nvSpPr>
          <p:spPr>
            <a:xfrm>
              <a:off x="1951472" y="1258397"/>
              <a:ext cx="255515" cy="226908"/>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2" name="楕円 21">
              <a:extLst>
                <a:ext uri="{FF2B5EF4-FFF2-40B4-BE49-F238E27FC236}">
                  <a16:creationId xmlns:a16="http://schemas.microsoft.com/office/drawing/2014/main" id="{8EDE133F-E77F-BEB1-EC98-80D35998EC05}"/>
                </a:ext>
              </a:extLst>
            </p:cNvPr>
            <p:cNvSpPr/>
            <p:nvPr/>
          </p:nvSpPr>
          <p:spPr>
            <a:xfrm>
              <a:off x="869257" y="2432899"/>
              <a:ext cx="255515" cy="226908"/>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3" name="楕円 22">
              <a:extLst>
                <a:ext uri="{FF2B5EF4-FFF2-40B4-BE49-F238E27FC236}">
                  <a16:creationId xmlns:a16="http://schemas.microsoft.com/office/drawing/2014/main" id="{B78C3CBB-DAC4-1B64-A6F3-BC5F0E9642AC}"/>
                </a:ext>
              </a:extLst>
            </p:cNvPr>
            <p:cNvSpPr/>
            <p:nvPr/>
          </p:nvSpPr>
          <p:spPr>
            <a:xfrm>
              <a:off x="845880" y="1956050"/>
              <a:ext cx="331715" cy="315571"/>
            </a:xfrm>
            <a:prstGeom prst="ellipse">
              <a:avLst/>
            </a:prstGeom>
            <a:solidFill>
              <a:schemeClr val="accent6">
                <a:lumMod val="60000"/>
                <a:lumOff val="40000"/>
                <a:alpha val="3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grpSp>
      <p:pic>
        <p:nvPicPr>
          <p:cNvPr id="13" name="object 27">
            <a:extLst>
              <a:ext uri="{FF2B5EF4-FFF2-40B4-BE49-F238E27FC236}">
                <a16:creationId xmlns:a16="http://schemas.microsoft.com/office/drawing/2014/main" id="{FB729CD5-5784-1937-2171-C1FA91D216E0}"/>
              </a:ext>
            </a:extLst>
          </p:cNvPr>
          <p:cNvPicPr/>
          <p:nvPr/>
        </p:nvPicPr>
        <p:blipFill>
          <a:blip r:embed="rId50" cstate="print">
            <a:duotone>
              <a:prstClr val="black"/>
              <a:schemeClr val="tx1">
                <a:tint val="45000"/>
                <a:satMod val="400000"/>
              </a:schemeClr>
            </a:duotone>
          </a:blip>
          <a:stretch>
            <a:fillRect/>
          </a:stretch>
        </p:blipFill>
        <p:spPr>
          <a:xfrm>
            <a:off x="2908269" y="8531827"/>
            <a:ext cx="67786" cy="69125"/>
          </a:xfrm>
          <a:prstGeom prst="rect">
            <a:avLst/>
          </a:prstGeom>
        </p:spPr>
      </p:pic>
      <p:sp>
        <p:nvSpPr>
          <p:cNvPr id="14" name="object 5">
            <a:extLst>
              <a:ext uri="{FF2B5EF4-FFF2-40B4-BE49-F238E27FC236}">
                <a16:creationId xmlns:a16="http://schemas.microsoft.com/office/drawing/2014/main" id="{426A97E0-387F-C535-4968-249F9937611C}"/>
              </a:ext>
            </a:extLst>
          </p:cNvPr>
          <p:cNvSpPr txBox="1">
            <a:spLocks/>
          </p:cNvSpPr>
          <p:nvPr/>
        </p:nvSpPr>
        <p:spPr>
          <a:xfrm>
            <a:off x="1256412" y="651755"/>
            <a:ext cx="812797"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0" name="object 5">
            <a:extLst>
              <a:ext uri="{FF2B5EF4-FFF2-40B4-BE49-F238E27FC236}">
                <a16:creationId xmlns:a16="http://schemas.microsoft.com/office/drawing/2014/main" id="{1329584C-695C-A074-CA4C-BA7D7A972E9F}"/>
              </a:ext>
            </a:extLst>
          </p:cNvPr>
          <p:cNvSpPr txBox="1">
            <a:spLocks/>
          </p:cNvSpPr>
          <p:nvPr/>
        </p:nvSpPr>
        <p:spPr>
          <a:xfrm>
            <a:off x="731315" y="965954"/>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2" name="object 5">
            <a:extLst>
              <a:ext uri="{FF2B5EF4-FFF2-40B4-BE49-F238E27FC236}">
                <a16:creationId xmlns:a16="http://schemas.microsoft.com/office/drawing/2014/main" id="{BC64DA5D-E112-8466-CE35-FD1530D798BF}"/>
              </a:ext>
            </a:extLst>
          </p:cNvPr>
          <p:cNvSpPr txBox="1">
            <a:spLocks/>
          </p:cNvSpPr>
          <p:nvPr/>
        </p:nvSpPr>
        <p:spPr>
          <a:xfrm>
            <a:off x="738455" y="12723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 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3" name="object 5">
            <a:extLst>
              <a:ext uri="{FF2B5EF4-FFF2-40B4-BE49-F238E27FC236}">
                <a16:creationId xmlns:a16="http://schemas.microsoft.com/office/drawing/2014/main" id="{019243B1-AB8C-F6EC-9A4D-7E6926113768}"/>
              </a:ext>
            </a:extLst>
          </p:cNvPr>
          <p:cNvSpPr txBox="1">
            <a:spLocks/>
          </p:cNvSpPr>
          <p:nvPr/>
        </p:nvSpPr>
        <p:spPr>
          <a:xfrm>
            <a:off x="761475" y="14247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4" name="object 5">
            <a:extLst>
              <a:ext uri="{FF2B5EF4-FFF2-40B4-BE49-F238E27FC236}">
                <a16:creationId xmlns:a16="http://schemas.microsoft.com/office/drawing/2014/main" id="{64878A63-BA46-6182-4D06-2BDBC468E206}"/>
              </a:ext>
            </a:extLst>
          </p:cNvPr>
          <p:cNvSpPr txBox="1">
            <a:spLocks/>
          </p:cNvSpPr>
          <p:nvPr/>
        </p:nvSpPr>
        <p:spPr>
          <a:xfrm>
            <a:off x="754332" y="15771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ごほうほしょうきんとううけつけ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5" name="object 5">
            <a:extLst>
              <a:ext uri="{FF2B5EF4-FFF2-40B4-BE49-F238E27FC236}">
                <a16:creationId xmlns:a16="http://schemas.microsoft.com/office/drawing/2014/main" id="{179D4F8B-361E-CF1B-0B74-0CAF15135D2F}"/>
              </a:ext>
            </a:extLst>
          </p:cNvPr>
          <p:cNvSpPr txBox="1">
            <a:spLocks/>
          </p:cNvSpPr>
          <p:nvPr/>
        </p:nvSpPr>
        <p:spPr>
          <a:xfrm>
            <a:off x="767825" y="21994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6" name="object 5">
            <a:extLst>
              <a:ext uri="{FF2B5EF4-FFF2-40B4-BE49-F238E27FC236}">
                <a16:creationId xmlns:a16="http://schemas.microsoft.com/office/drawing/2014/main" id="{EB05D223-1677-FDB6-8E7D-1E88B0C867F4}"/>
              </a:ext>
            </a:extLst>
          </p:cNvPr>
          <p:cNvSpPr txBox="1">
            <a:spLocks/>
          </p:cNvSpPr>
          <p:nvPr/>
        </p:nvSpPr>
        <p:spPr>
          <a:xfrm>
            <a:off x="761475" y="23518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ごほうほしょうきんとううけつけ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7" name="object 5">
            <a:extLst>
              <a:ext uri="{FF2B5EF4-FFF2-40B4-BE49-F238E27FC236}">
                <a16:creationId xmlns:a16="http://schemas.microsoft.com/office/drawing/2014/main" id="{AF3CA4A3-DD66-537E-F39E-DB920088EE22}"/>
              </a:ext>
            </a:extLst>
          </p:cNvPr>
          <p:cNvSpPr txBox="1">
            <a:spLocks/>
          </p:cNvSpPr>
          <p:nvPr/>
        </p:nvSpPr>
        <p:spPr>
          <a:xfrm>
            <a:off x="767825" y="25042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8" name="object 5">
            <a:extLst>
              <a:ext uri="{FF2B5EF4-FFF2-40B4-BE49-F238E27FC236}">
                <a16:creationId xmlns:a16="http://schemas.microsoft.com/office/drawing/2014/main" id="{E7A04CC2-5A28-EAA6-370A-1634FF3590F2}"/>
              </a:ext>
            </a:extLst>
          </p:cNvPr>
          <p:cNvSpPr txBox="1">
            <a:spLocks/>
          </p:cNvSpPr>
          <p:nvPr/>
        </p:nvSpPr>
        <p:spPr>
          <a:xfrm>
            <a:off x="761475" y="26629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9" name="object 5">
            <a:extLst>
              <a:ext uri="{FF2B5EF4-FFF2-40B4-BE49-F238E27FC236}">
                <a16:creationId xmlns:a16="http://schemas.microsoft.com/office/drawing/2014/main" id="{E7C33E13-018D-0E59-C974-D770259211CC}"/>
              </a:ext>
            </a:extLst>
          </p:cNvPr>
          <p:cNvSpPr txBox="1">
            <a:spLocks/>
          </p:cNvSpPr>
          <p:nvPr/>
        </p:nvSpPr>
        <p:spPr>
          <a:xfrm>
            <a:off x="748775" y="29677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0" name="object 5">
            <a:extLst>
              <a:ext uri="{FF2B5EF4-FFF2-40B4-BE49-F238E27FC236}">
                <a16:creationId xmlns:a16="http://schemas.microsoft.com/office/drawing/2014/main" id="{A435F227-D9C6-C4B9-9AAD-ADD73A27EA3B}"/>
              </a:ext>
            </a:extLst>
          </p:cNvPr>
          <p:cNvSpPr txBox="1">
            <a:spLocks/>
          </p:cNvSpPr>
          <p:nvPr/>
        </p:nvSpPr>
        <p:spPr>
          <a:xfrm>
            <a:off x="755125" y="31328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1" name="object 5">
            <a:extLst>
              <a:ext uri="{FF2B5EF4-FFF2-40B4-BE49-F238E27FC236}">
                <a16:creationId xmlns:a16="http://schemas.microsoft.com/office/drawing/2014/main" id="{C353A4F4-0859-470A-A77A-188E68B6980A}"/>
              </a:ext>
            </a:extLst>
          </p:cNvPr>
          <p:cNvSpPr txBox="1">
            <a:spLocks/>
          </p:cNvSpPr>
          <p:nvPr/>
        </p:nvSpPr>
        <p:spPr>
          <a:xfrm>
            <a:off x="774175" y="32789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2" name="object 5">
            <a:extLst>
              <a:ext uri="{FF2B5EF4-FFF2-40B4-BE49-F238E27FC236}">
                <a16:creationId xmlns:a16="http://schemas.microsoft.com/office/drawing/2014/main" id="{95BB2E18-4989-3708-86F8-B2EA426699F4}"/>
              </a:ext>
            </a:extLst>
          </p:cNvPr>
          <p:cNvSpPr txBox="1">
            <a:spLocks/>
          </p:cNvSpPr>
          <p:nvPr/>
        </p:nvSpPr>
        <p:spPr>
          <a:xfrm>
            <a:off x="755125" y="35837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3" name="object 5">
            <a:extLst>
              <a:ext uri="{FF2B5EF4-FFF2-40B4-BE49-F238E27FC236}">
                <a16:creationId xmlns:a16="http://schemas.microsoft.com/office/drawing/2014/main" id="{2E7A2F13-C642-DF79-E4E8-53DAE07C95BF}"/>
              </a:ext>
            </a:extLst>
          </p:cNvPr>
          <p:cNvSpPr txBox="1">
            <a:spLocks/>
          </p:cNvSpPr>
          <p:nvPr/>
        </p:nvSpPr>
        <p:spPr>
          <a:xfrm>
            <a:off x="761475" y="37424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4" name="object 5">
            <a:extLst>
              <a:ext uri="{FF2B5EF4-FFF2-40B4-BE49-F238E27FC236}">
                <a16:creationId xmlns:a16="http://schemas.microsoft.com/office/drawing/2014/main" id="{D4C488FA-D719-C252-9281-C498CF5FE1DC}"/>
              </a:ext>
            </a:extLst>
          </p:cNvPr>
          <p:cNvSpPr txBox="1">
            <a:spLocks/>
          </p:cNvSpPr>
          <p:nvPr/>
        </p:nvSpPr>
        <p:spPr>
          <a:xfrm>
            <a:off x="755125" y="40536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5" name="object 5">
            <a:extLst>
              <a:ext uri="{FF2B5EF4-FFF2-40B4-BE49-F238E27FC236}">
                <a16:creationId xmlns:a16="http://schemas.microsoft.com/office/drawing/2014/main" id="{2F730107-5AC6-EA0B-A329-7899282FD89E}"/>
              </a:ext>
            </a:extLst>
          </p:cNvPr>
          <p:cNvSpPr txBox="1">
            <a:spLocks/>
          </p:cNvSpPr>
          <p:nvPr/>
        </p:nvSpPr>
        <p:spPr>
          <a:xfrm>
            <a:off x="774175" y="41996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6" name="object 5">
            <a:extLst>
              <a:ext uri="{FF2B5EF4-FFF2-40B4-BE49-F238E27FC236}">
                <a16:creationId xmlns:a16="http://schemas.microsoft.com/office/drawing/2014/main" id="{2649A11F-0599-69DA-4D8A-5B0F4D8FEBE1}"/>
              </a:ext>
            </a:extLst>
          </p:cNvPr>
          <p:cNvSpPr txBox="1">
            <a:spLocks/>
          </p:cNvSpPr>
          <p:nvPr/>
        </p:nvSpPr>
        <p:spPr>
          <a:xfrm>
            <a:off x="761475" y="48156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7" name="object 5">
            <a:extLst>
              <a:ext uri="{FF2B5EF4-FFF2-40B4-BE49-F238E27FC236}">
                <a16:creationId xmlns:a16="http://schemas.microsoft.com/office/drawing/2014/main" id="{27626632-26DC-E069-7F23-F4C88B9D0700}"/>
              </a:ext>
            </a:extLst>
          </p:cNvPr>
          <p:cNvSpPr txBox="1">
            <a:spLocks/>
          </p:cNvSpPr>
          <p:nvPr/>
        </p:nvSpPr>
        <p:spPr>
          <a:xfrm>
            <a:off x="761475" y="52791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8" name="object 5">
            <a:extLst>
              <a:ext uri="{FF2B5EF4-FFF2-40B4-BE49-F238E27FC236}">
                <a16:creationId xmlns:a16="http://schemas.microsoft.com/office/drawing/2014/main" id="{798D12CE-7726-A3FB-F2BD-A81301503429}"/>
              </a:ext>
            </a:extLst>
          </p:cNvPr>
          <p:cNvSpPr txBox="1">
            <a:spLocks/>
          </p:cNvSpPr>
          <p:nvPr/>
        </p:nvSpPr>
        <p:spPr>
          <a:xfrm>
            <a:off x="755125" y="55903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49" name="object 5">
            <a:extLst>
              <a:ext uri="{FF2B5EF4-FFF2-40B4-BE49-F238E27FC236}">
                <a16:creationId xmlns:a16="http://schemas.microsoft.com/office/drawing/2014/main" id="{CC945634-3ABA-D9A4-008D-3C8F9940921A}"/>
              </a:ext>
            </a:extLst>
          </p:cNvPr>
          <p:cNvSpPr txBox="1">
            <a:spLocks/>
          </p:cNvSpPr>
          <p:nvPr/>
        </p:nvSpPr>
        <p:spPr>
          <a:xfrm>
            <a:off x="761475" y="59014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0" name="object 5">
            <a:extLst>
              <a:ext uri="{FF2B5EF4-FFF2-40B4-BE49-F238E27FC236}">
                <a16:creationId xmlns:a16="http://schemas.microsoft.com/office/drawing/2014/main" id="{7C73EF48-C906-381C-DA35-436B561A7DFE}"/>
              </a:ext>
            </a:extLst>
          </p:cNvPr>
          <p:cNvSpPr txBox="1">
            <a:spLocks/>
          </p:cNvSpPr>
          <p:nvPr/>
        </p:nvSpPr>
        <p:spPr>
          <a:xfrm>
            <a:off x="767825" y="60538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1" name="object 5">
            <a:extLst>
              <a:ext uri="{FF2B5EF4-FFF2-40B4-BE49-F238E27FC236}">
                <a16:creationId xmlns:a16="http://schemas.microsoft.com/office/drawing/2014/main" id="{EBAE2EE5-5B53-9267-1DDC-7D03B7E19613}"/>
              </a:ext>
            </a:extLst>
          </p:cNvPr>
          <p:cNvSpPr txBox="1">
            <a:spLocks/>
          </p:cNvSpPr>
          <p:nvPr/>
        </p:nvSpPr>
        <p:spPr>
          <a:xfrm>
            <a:off x="767825" y="63586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2" name="object 5">
            <a:extLst>
              <a:ext uri="{FF2B5EF4-FFF2-40B4-BE49-F238E27FC236}">
                <a16:creationId xmlns:a16="http://schemas.microsoft.com/office/drawing/2014/main" id="{DC5A5B9F-D1A3-0C52-7CBC-293576BB2D8E}"/>
              </a:ext>
            </a:extLst>
          </p:cNvPr>
          <p:cNvSpPr txBox="1">
            <a:spLocks/>
          </p:cNvSpPr>
          <p:nvPr/>
        </p:nvSpPr>
        <p:spPr>
          <a:xfrm>
            <a:off x="761475" y="65237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3" name="object 5">
            <a:extLst>
              <a:ext uri="{FF2B5EF4-FFF2-40B4-BE49-F238E27FC236}">
                <a16:creationId xmlns:a16="http://schemas.microsoft.com/office/drawing/2014/main" id="{6378A1C8-80A2-BC36-0291-F335F4D91D79}"/>
              </a:ext>
            </a:extLst>
          </p:cNvPr>
          <p:cNvSpPr txBox="1">
            <a:spLocks/>
          </p:cNvSpPr>
          <p:nvPr/>
        </p:nvSpPr>
        <p:spPr>
          <a:xfrm>
            <a:off x="767825" y="66761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4" name="object 5">
            <a:extLst>
              <a:ext uri="{FF2B5EF4-FFF2-40B4-BE49-F238E27FC236}">
                <a16:creationId xmlns:a16="http://schemas.microsoft.com/office/drawing/2014/main" id="{517E8367-4E71-83C9-A2C4-F68647785F3B}"/>
              </a:ext>
            </a:extLst>
          </p:cNvPr>
          <p:cNvSpPr txBox="1">
            <a:spLocks/>
          </p:cNvSpPr>
          <p:nvPr/>
        </p:nvSpPr>
        <p:spPr>
          <a:xfrm>
            <a:off x="767825" y="68222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5" name="object 5">
            <a:extLst>
              <a:ext uri="{FF2B5EF4-FFF2-40B4-BE49-F238E27FC236}">
                <a16:creationId xmlns:a16="http://schemas.microsoft.com/office/drawing/2014/main" id="{9991AD26-9ADC-915E-D16E-8D40E7F80D2B}"/>
              </a:ext>
            </a:extLst>
          </p:cNvPr>
          <p:cNvSpPr txBox="1">
            <a:spLocks/>
          </p:cNvSpPr>
          <p:nvPr/>
        </p:nvSpPr>
        <p:spPr>
          <a:xfrm>
            <a:off x="780525" y="71333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6" name="object 5">
            <a:extLst>
              <a:ext uri="{FF2B5EF4-FFF2-40B4-BE49-F238E27FC236}">
                <a16:creationId xmlns:a16="http://schemas.microsoft.com/office/drawing/2014/main" id="{B60A5EF8-8EDF-17C5-4DF1-9CD84ECA67A8}"/>
              </a:ext>
            </a:extLst>
          </p:cNvPr>
          <p:cNvSpPr txBox="1">
            <a:spLocks/>
          </p:cNvSpPr>
          <p:nvPr/>
        </p:nvSpPr>
        <p:spPr>
          <a:xfrm>
            <a:off x="767825" y="72857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7" name="object 5">
            <a:extLst>
              <a:ext uri="{FF2B5EF4-FFF2-40B4-BE49-F238E27FC236}">
                <a16:creationId xmlns:a16="http://schemas.microsoft.com/office/drawing/2014/main" id="{3AE1201E-6B38-E035-CCD7-D84096E143B6}"/>
              </a:ext>
            </a:extLst>
          </p:cNvPr>
          <p:cNvSpPr txBox="1">
            <a:spLocks/>
          </p:cNvSpPr>
          <p:nvPr/>
        </p:nvSpPr>
        <p:spPr>
          <a:xfrm>
            <a:off x="761475" y="76032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58" name="object 5">
            <a:extLst>
              <a:ext uri="{FF2B5EF4-FFF2-40B4-BE49-F238E27FC236}">
                <a16:creationId xmlns:a16="http://schemas.microsoft.com/office/drawing/2014/main" id="{84C30860-BF56-72D5-3349-E9C406FA6A96}"/>
              </a:ext>
            </a:extLst>
          </p:cNvPr>
          <p:cNvSpPr txBox="1">
            <a:spLocks/>
          </p:cNvSpPr>
          <p:nvPr/>
        </p:nvSpPr>
        <p:spPr>
          <a:xfrm>
            <a:off x="761475" y="77620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0" name="object 5">
            <a:extLst>
              <a:ext uri="{FF2B5EF4-FFF2-40B4-BE49-F238E27FC236}">
                <a16:creationId xmlns:a16="http://schemas.microsoft.com/office/drawing/2014/main" id="{14161748-FF26-86B8-8538-E5528E71001E}"/>
              </a:ext>
            </a:extLst>
          </p:cNvPr>
          <p:cNvSpPr txBox="1">
            <a:spLocks/>
          </p:cNvSpPr>
          <p:nvPr/>
        </p:nvSpPr>
        <p:spPr>
          <a:xfrm>
            <a:off x="767825" y="8151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　かか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しえん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1" name="object 5">
            <a:extLst>
              <a:ext uri="{FF2B5EF4-FFF2-40B4-BE49-F238E27FC236}">
                <a16:creationId xmlns:a16="http://schemas.microsoft.com/office/drawing/2014/main" id="{509343E5-C047-C793-A5E3-B7A08042D5BE}"/>
              </a:ext>
            </a:extLst>
          </p:cNvPr>
          <p:cNvSpPr txBox="1">
            <a:spLocks/>
          </p:cNvSpPr>
          <p:nvPr/>
        </p:nvSpPr>
        <p:spPr>
          <a:xfrm>
            <a:off x="731316" y="112549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2" name="object 5">
            <a:extLst>
              <a:ext uri="{FF2B5EF4-FFF2-40B4-BE49-F238E27FC236}">
                <a16:creationId xmlns:a16="http://schemas.microsoft.com/office/drawing/2014/main" id="{5BDA6C5C-2597-A30B-8531-51DC972A2222}"/>
              </a:ext>
            </a:extLst>
          </p:cNvPr>
          <p:cNvSpPr txBox="1">
            <a:spLocks/>
          </p:cNvSpPr>
          <p:nvPr/>
        </p:nvSpPr>
        <p:spPr>
          <a:xfrm>
            <a:off x="755125" y="17327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　かん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3" name="object 5">
            <a:extLst>
              <a:ext uri="{FF2B5EF4-FFF2-40B4-BE49-F238E27FC236}">
                <a16:creationId xmlns:a16="http://schemas.microsoft.com/office/drawing/2014/main" id="{595BC597-AF45-05E2-2BCA-CEB6403CDD48}"/>
              </a:ext>
            </a:extLst>
          </p:cNvPr>
          <p:cNvSpPr txBox="1">
            <a:spLocks/>
          </p:cNvSpPr>
          <p:nvPr/>
        </p:nvSpPr>
        <p:spPr>
          <a:xfrm>
            <a:off x="755125" y="18851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 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4" name="object 5">
            <a:extLst>
              <a:ext uri="{FF2B5EF4-FFF2-40B4-BE49-F238E27FC236}">
                <a16:creationId xmlns:a16="http://schemas.microsoft.com/office/drawing/2014/main" id="{49606EDA-96DF-7A75-C398-49ACE6DF2EBC}"/>
              </a:ext>
            </a:extLst>
          </p:cNvPr>
          <p:cNvSpPr txBox="1">
            <a:spLocks/>
          </p:cNvSpPr>
          <p:nvPr/>
        </p:nvSpPr>
        <p:spPr>
          <a:xfrm>
            <a:off x="758300" y="20375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ごほうかんけいそうだんまどぐち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5" name="object 5">
            <a:extLst>
              <a:ext uri="{FF2B5EF4-FFF2-40B4-BE49-F238E27FC236}">
                <a16:creationId xmlns:a16="http://schemas.microsoft.com/office/drawing/2014/main" id="{F6A597B3-4CC3-8656-8A85-C31E514260BD}"/>
              </a:ext>
            </a:extLst>
          </p:cNvPr>
          <p:cNvSpPr txBox="1">
            <a:spLocks/>
          </p:cNvSpPr>
          <p:nvPr/>
        </p:nvSpPr>
        <p:spPr>
          <a:xfrm>
            <a:off x="758300" y="28249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　 かん　　　ほしょうきんとうしきゅううけつけ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6" name="object 5">
            <a:extLst>
              <a:ext uri="{FF2B5EF4-FFF2-40B4-BE49-F238E27FC236}">
                <a16:creationId xmlns:a16="http://schemas.microsoft.com/office/drawing/2014/main" id="{20BD2924-F313-0BD5-D7D4-5D7308642AEC}"/>
              </a:ext>
            </a:extLst>
          </p:cNvPr>
          <p:cNvSpPr txBox="1">
            <a:spLocks/>
          </p:cNvSpPr>
          <p:nvPr/>
        </p:nvSpPr>
        <p:spPr>
          <a:xfrm>
            <a:off x="766237" y="34440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けんこうふくしぶ　　　　　　　みらいか　　けんないかくけんこうふくし</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7" name="object 5">
            <a:extLst>
              <a:ext uri="{FF2B5EF4-FFF2-40B4-BE49-F238E27FC236}">
                <a16:creationId xmlns:a16="http://schemas.microsoft.com/office/drawing/2014/main" id="{E70E88E8-8B50-860E-2050-721C97AB1486}"/>
              </a:ext>
            </a:extLst>
          </p:cNvPr>
          <p:cNvSpPr txBox="1">
            <a:spLocks/>
          </p:cNvSpPr>
          <p:nvPr/>
        </p:nvSpPr>
        <p:spPr>
          <a:xfrm>
            <a:off x="764650" y="38917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ほうほしょうきんとうしきゅううけ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8" name="object 5">
            <a:extLst>
              <a:ext uri="{FF2B5EF4-FFF2-40B4-BE49-F238E27FC236}">
                <a16:creationId xmlns:a16="http://schemas.microsoft.com/office/drawing/2014/main" id="{1CECA3B5-8E01-0E1F-EE22-238D4490B64C}"/>
              </a:ext>
            </a:extLst>
          </p:cNvPr>
          <p:cNvSpPr txBox="1">
            <a:spLocks/>
          </p:cNvSpPr>
          <p:nvPr/>
        </p:nvSpPr>
        <p:spPr>
          <a:xfrm>
            <a:off x="758300" y="43584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69" name="object 5">
            <a:extLst>
              <a:ext uri="{FF2B5EF4-FFF2-40B4-BE49-F238E27FC236}">
                <a16:creationId xmlns:a16="http://schemas.microsoft.com/office/drawing/2014/main" id="{F95592DD-C43C-C5B0-21B5-011D67E7F153}"/>
              </a:ext>
            </a:extLst>
          </p:cNvPr>
          <p:cNvSpPr txBox="1">
            <a:spLocks/>
          </p:cNvSpPr>
          <p:nvPr/>
        </p:nvSpPr>
        <p:spPr>
          <a:xfrm>
            <a:off x="761475" y="45171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つけそうだんまどぐちこそだ　   し   えんか</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72" name="object 5">
            <a:extLst>
              <a:ext uri="{FF2B5EF4-FFF2-40B4-BE49-F238E27FC236}">
                <a16:creationId xmlns:a16="http://schemas.microsoft.com/office/drawing/2014/main" id="{92398110-682E-5F5B-5D02-00876F24E8BD}"/>
              </a:ext>
            </a:extLst>
          </p:cNvPr>
          <p:cNvSpPr txBox="1">
            <a:spLocks/>
          </p:cNvSpPr>
          <p:nvPr/>
        </p:nvSpPr>
        <p:spPr>
          <a:xfrm>
            <a:off x="778143" y="46632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きょうとふきゅうゆうせいほ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ほうほしょうきんとうそうだん</a:t>
            </a:r>
            <a:r>
              <a:rPr lang="en-US" altLang="ja-JP" sz="300" b="0" spc="-30" dirty="0">
                <a:solidFill>
                  <a:schemeClr val="tx1"/>
                </a:solidFill>
                <a:latin typeface="Meiryo" panose="020B0604030504040204" pitchFamily="34" charset="-128"/>
                <a:ea typeface="Meiryo" panose="020B0604030504040204" pitchFamily="34" charset="-128"/>
              </a:rPr>
              <a:t> </a:t>
            </a:r>
          </a:p>
        </p:txBody>
      </p:sp>
      <p:sp>
        <p:nvSpPr>
          <p:cNvPr id="75" name="object 5">
            <a:extLst>
              <a:ext uri="{FF2B5EF4-FFF2-40B4-BE49-F238E27FC236}">
                <a16:creationId xmlns:a16="http://schemas.microsoft.com/office/drawing/2014/main" id="{8EDF0123-46F1-407D-7475-1A9B753358C2}"/>
              </a:ext>
            </a:extLst>
          </p:cNvPr>
          <p:cNvSpPr txBox="1">
            <a:spLocks/>
          </p:cNvSpPr>
          <p:nvPr/>
        </p:nvSpPr>
        <p:spPr>
          <a:xfrm>
            <a:off x="758300" y="49743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ほうせんようそうだん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0" name="object 5">
            <a:extLst>
              <a:ext uri="{FF2B5EF4-FFF2-40B4-BE49-F238E27FC236}">
                <a16:creationId xmlns:a16="http://schemas.microsoft.com/office/drawing/2014/main" id="{4BCE9F2A-755B-7B1C-39E5-139988D9ED9D}"/>
              </a:ext>
            </a:extLst>
          </p:cNvPr>
          <p:cNvSpPr txBox="1">
            <a:spLocks/>
          </p:cNvSpPr>
          <p:nvPr/>
        </p:nvSpPr>
        <p:spPr>
          <a:xfrm>
            <a:off x="780525" y="513314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な　らけん　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3" name="object 5">
            <a:extLst>
              <a:ext uri="{FF2B5EF4-FFF2-40B4-BE49-F238E27FC236}">
                <a16:creationId xmlns:a16="http://schemas.microsoft.com/office/drawing/2014/main" id="{0B1B80FA-42E6-0210-2134-66E33C9C677A}"/>
              </a:ext>
            </a:extLst>
          </p:cNvPr>
          <p:cNvSpPr txBox="1">
            <a:spLocks/>
          </p:cNvSpPr>
          <p:nvPr/>
        </p:nvSpPr>
        <p:spPr>
          <a:xfrm>
            <a:off x="755125" y="54411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ほうそうごうそう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だんまど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4" name="object 5">
            <a:extLst>
              <a:ext uri="{FF2B5EF4-FFF2-40B4-BE49-F238E27FC236}">
                <a16:creationId xmlns:a16="http://schemas.microsoft.com/office/drawing/2014/main" id="{0AF150D4-10C5-0A5C-E854-FB3AD72E1A6C}"/>
              </a:ext>
            </a:extLst>
          </p:cNvPr>
          <p:cNvSpPr txBox="1">
            <a:spLocks/>
          </p:cNvSpPr>
          <p:nvPr/>
        </p:nvSpPr>
        <p:spPr>
          <a:xfrm>
            <a:off x="745600" y="57459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5" name="object 5">
            <a:extLst>
              <a:ext uri="{FF2B5EF4-FFF2-40B4-BE49-F238E27FC236}">
                <a16:creationId xmlns:a16="http://schemas.microsoft.com/office/drawing/2014/main" id="{8999029E-E15B-F376-44F3-DE1A7A886EF2}"/>
              </a:ext>
            </a:extLst>
          </p:cNvPr>
          <p:cNvSpPr txBox="1">
            <a:spLocks/>
          </p:cNvSpPr>
          <p:nvPr/>
        </p:nvSpPr>
        <p:spPr>
          <a:xfrm>
            <a:off x="767825" y="620946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ほうほしょうきんとううけ</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つけ　そうだんまど</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6" name="object 5">
            <a:extLst>
              <a:ext uri="{FF2B5EF4-FFF2-40B4-BE49-F238E27FC236}">
                <a16:creationId xmlns:a16="http://schemas.microsoft.com/office/drawing/2014/main" id="{6CF63931-A794-EC2D-8D81-C2443F32E519}"/>
              </a:ext>
            </a:extLst>
          </p:cNvPr>
          <p:cNvSpPr txBox="1">
            <a:spLocks/>
          </p:cNvSpPr>
          <p:nvPr/>
        </p:nvSpPr>
        <p:spPr>
          <a:xfrm>
            <a:off x="764650" y="698416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7" name="object 5">
            <a:extLst>
              <a:ext uri="{FF2B5EF4-FFF2-40B4-BE49-F238E27FC236}">
                <a16:creationId xmlns:a16="http://schemas.microsoft.com/office/drawing/2014/main" id="{40ED68DD-9597-AA70-9A09-D21586775D04}"/>
              </a:ext>
            </a:extLst>
          </p:cNvPr>
          <p:cNvSpPr txBox="1">
            <a:spLocks/>
          </p:cNvSpPr>
          <p:nvPr/>
        </p:nvSpPr>
        <p:spPr>
          <a:xfrm>
            <a:off x="764650" y="7447717"/>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きゅうゆうせいほ</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ほうそうだんまどぐち</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8" name="object 5">
            <a:extLst>
              <a:ext uri="{FF2B5EF4-FFF2-40B4-BE49-F238E27FC236}">
                <a16:creationId xmlns:a16="http://schemas.microsoft.com/office/drawing/2014/main" id="{7D91A7D4-5048-3D13-00F6-A95F4EF4B9DE}"/>
              </a:ext>
            </a:extLst>
          </p:cNvPr>
          <p:cNvSpPr txBox="1">
            <a:spLocks/>
          </p:cNvSpPr>
          <p:nvPr/>
        </p:nvSpPr>
        <p:spPr>
          <a:xfrm>
            <a:off x="948800" y="7920792"/>
            <a:ext cx="1951875"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みらいぶ　こそだ　　　しえんか　ぼ　し   ほ  けんはん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89" name="object 5">
            <a:extLst>
              <a:ext uri="{FF2B5EF4-FFF2-40B4-BE49-F238E27FC236}">
                <a16:creationId xmlns:a16="http://schemas.microsoft.com/office/drawing/2014/main" id="{DCE8D7D3-E1E0-B811-41C3-71C2B91539BA}"/>
              </a:ext>
            </a:extLst>
          </p:cNvPr>
          <p:cNvSpPr txBox="1">
            <a:spLocks/>
          </p:cNvSpPr>
          <p:nvPr/>
        </p:nvSpPr>
        <p:spPr>
          <a:xfrm>
            <a:off x="3650359" y="6519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0" name="object 5">
            <a:extLst>
              <a:ext uri="{FF2B5EF4-FFF2-40B4-BE49-F238E27FC236}">
                <a16:creationId xmlns:a16="http://schemas.microsoft.com/office/drawing/2014/main" id="{77876BBE-3AC7-D255-881D-B5A1F1068F97}"/>
              </a:ext>
            </a:extLst>
          </p:cNvPr>
          <p:cNvSpPr txBox="1">
            <a:spLocks/>
          </p:cNvSpPr>
          <p:nvPr/>
        </p:nvSpPr>
        <p:spPr>
          <a:xfrm>
            <a:off x="2412109" y="801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1" name="object 5">
            <a:extLst>
              <a:ext uri="{FF2B5EF4-FFF2-40B4-BE49-F238E27FC236}">
                <a16:creationId xmlns:a16="http://schemas.microsoft.com/office/drawing/2014/main" id="{C0A2C617-DD27-521C-EA19-8C38E6726DD2}"/>
              </a:ext>
            </a:extLst>
          </p:cNvPr>
          <p:cNvSpPr txBox="1">
            <a:spLocks/>
          </p:cNvSpPr>
          <p:nvPr/>
        </p:nvSpPr>
        <p:spPr>
          <a:xfrm>
            <a:off x="2415284" y="9535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2" name="object 5">
            <a:extLst>
              <a:ext uri="{FF2B5EF4-FFF2-40B4-BE49-F238E27FC236}">
                <a16:creationId xmlns:a16="http://schemas.microsoft.com/office/drawing/2014/main" id="{2E1D3D7A-C8C4-88B9-F55E-7D6BAD5783B7}"/>
              </a:ext>
            </a:extLst>
          </p:cNvPr>
          <p:cNvSpPr txBox="1">
            <a:spLocks/>
          </p:cNvSpPr>
          <p:nvPr/>
        </p:nvSpPr>
        <p:spPr>
          <a:xfrm>
            <a:off x="2418459" y="10995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3" name="object 5">
            <a:extLst>
              <a:ext uri="{FF2B5EF4-FFF2-40B4-BE49-F238E27FC236}">
                <a16:creationId xmlns:a16="http://schemas.microsoft.com/office/drawing/2014/main" id="{64365573-12C6-5414-48FC-C25DF26F0674}"/>
              </a:ext>
            </a:extLst>
          </p:cNvPr>
          <p:cNvSpPr txBox="1">
            <a:spLocks/>
          </p:cNvSpPr>
          <p:nvPr/>
        </p:nvSpPr>
        <p:spPr>
          <a:xfrm>
            <a:off x="2421634" y="12646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4" name="object 5">
            <a:extLst>
              <a:ext uri="{FF2B5EF4-FFF2-40B4-BE49-F238E27FC236}">
                <a16:creationId xmlns:a16="http://schemas.microsoft.com/office/drawing/2014/main" id="{E726666E-E5C7-80CB-D394-9C6FA6ED501E}"/>
              </a:ext>
            </a:extLst>
          </p:cNvPr>
          <p:cNvSpPr txBox="1">
            <a:spLocks/>
          </p:cNvSpPr>
          <p:nvPr/>
        </p:nvSpPr>
        <p:spPr>
          <a:xfrm>
            <a:off x="2418459" y="14170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5" name="object 5">
            <a:extLst>
              <a:ext uri="{FF2B5EF4-FFF2-40B4-BE49-F238E27FC236}">
                <a16:creationId xmlns:a16="http://schemas.microsoft.com/office/drawing/2014/main" id="{BB100272-798A-0A63-6918-F26616C6236C}"/>
              </a:ext>
            </a:extLst>
          </p:cNvPr>
          <p:cNvSpPr txBox="1">
            <a:spLocks/>
          </p:cNvSpPr>
          <p:nvPr/>
        </p:nvSpPr>
        <p:spPr>
          <a:xfrm>
            <a:off x="2415284" y="15694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6" name="object 5">
            <a:extLst>
              <a:ext uri="{FF2B5EF4-FFF2-40B4-BE49-F238E27FC236}">
                <a16:creationId xmlns:a16="http://schemas.microsoft.com/office/drawing/2014/main" id="{404A50C9-7C8F-A2AC-42BD-8D2A62FE988A}"/>
              </a:ext>
            </a:extLst>
          </p:cNvPr>
          <p:cNvSpPr txBox="1">
            <a:spLocks/>
          </p:cNvSpPr>
          <p:nvPr/>
        </p:nvSpPr>
        <p:spPr>
          <a:xfrm>
            <a:off x="2418459" y="17314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7" name="object 5">
            <a:extLst>
              <a:ext uri="{FF2B5EF4-FFF2-40B4-BE49-F238E27FC236}">
                <a16:creationId xmlns:a16="http://schemas.microsoft.com/office/drawing/2014/main" id="{E1047258-E382-8024-B287-EF0B0BC54169}"/>
              </a:ext>
            </a:extLst>
          </p:cNvPr>
          <p:cNvSpPr txBox="1">
            <a:spLocks/>
          </p:cNvSpPr>
          <p:nvPr/>
        </p:nvSpPr>
        <p:spPr>
          <a:xfrm>
            <a:off x="2421634" y="18806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8" name="object 5">
            <a:extLst>
              <a:ext uri="{FF2B5EF4-FFF2-40B4-BE49-F238E27FC236}">
                <a16:creationId xmlns:a16="http://schemas.microsoft.com/office/drawing/2014/main" id="{359AEA95-747B-701A-8F45-FA6073334241}"/>
              </a:ext>
            </a:extLst>
          </p:cNvPr>
          <p:cNvSpPr txBox="1">
            <a:spLocks/>
          </p:cNvSpPr>
          <p:nvPr/>
        </p:nvSpPr>
        <p:spPr>
          <a:xfrm>
            <a:off x="2418459" y="20362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99" name="object 5">
            <a:extLst>
              <a:ext uri="{FF2B5EF4-FFF2-40B4-BE49-F238E27FC236}">
                <a16:creationId xmlns:a16="http://schemas.microsoft.com/office/drawing/2014/main" id="{80E8DAC1-D3F1-DA3B-8D6C-B6C052D2D3B4}"/>
              </a:ext>
            </a:extLst>
          </p:cNvPr>
          <p:cNvSpPr txBox="1">
            <a:spLocks/>
          </p:cNvSpPr>
          <p:nvPr/>
        </p:nvSpPr>
        <p:spPr>
          <a:xfrm>
            <a:off x="2421634" y="21854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0" name="object 5">
            <a:extLst>
              <a:ext uri="{FF2B5EF4-FFF2-40B4-BE49-F238E27FC236}">
                <a16:creationId xmlns:a16="http://schemas.microsoft.com/office/drawing/2014/main" id="{AC2E31F3-F867-F179-BAC4-CBA663143156}"/>
              </a:ext>
            </a:extLst>
          </p:cNvPr>
          <p:cNvSpPr txBox="1">
            <a:spLocks/>
          </p:cNvSpPr>
          <p:nvPr/>
        </p:nvSpPr>
        <p:spPr>
          <a:xfrm>
            <a:off x="2427984" y="23410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1" name="object 5">
            <a:extLst>
              <a:ext uri="{FF2B5EF4-FFF2-40B4-BE49-F238E27FC236}">
                <a16:creationId xmlns:a16="http://schemas.microsoft.com/office/drawing/2014/main" id="{9810AC45-B82D-6720-2FBE-3AFBBC823306}"/>
              </a:ext>
            </a:extLst>
          </p:cNvPr>
          <p:cNvSpPr txBox="1">
            <a:spLocks/>
          </p:cNvSpPr>
          <p:nvPr/>
        </p:nvSpPr>
        <p:spPr>
          <a:xfrm>
            <a:off x="2421634" y="24997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2" name="object 5">
            <a:extLst>
              <a:ext uri="{FF2B5EF4-FFF2-40B4-BE49-F238E27FC236}">
                <a16:creationId xmlns:a16="http://schemas.microsoft.com/office/drawing/2014/main" id="{4C9AB83A-8955-1566-46A3-6026EAE3E212}"/>
              </a:ext>
            </a:extLst>
          </p:cNvPr>
          <p:cNvSpPr txBox="1">
            <a:spLocks/>
          </p:cNvSpPr>
          <p:nvPr/>
        </p:nvSpPr>
        <p:spPr>
          <a:xfrm>
            <a:off x="2427984" y="26616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3" name="object 5">
            <a:extLst>
              <a:ext uri="{FF2B5EF4-FFF2-40B4-BE49-F238E27FC236}">
                <a16:creationId xmlns:a16="http://schemas.microsoft.com/office/drawing/2014/main" id="{BF3CCDF6-C123-A9A5-9725-16563DBF3AC3}"/>
              </a:ext>
            </a:extLst>
          </p:cNvPr>
          <p:cNvSpPr txBox="1">
            <a:spLocks/>
          </p:cNvSpPr>
          <p:nvPr/>
        </p:nvSpPr>
        <p:spPr>
          <a:xfrm>
            <a:off x="2405759" y="28077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4" name="object 5">
            <a:extLst>
              <a:ext uri="{FF2B5EF4-FFF2-40B4-BE49-F238E27FC236}">
                <a16:creationId xmlns:a16="http://schemas.microsoft.com/office/drawing/2014/main" id="{C3DD4686-DD3A-26AB-A93D-C5A1BDCA447B}"/>
              </a:ext>
            </a:extLst>
          </p:cNvPr>
          <p:cNvSpPr txBox="1">
            <a:spLocks/>
          </p:cNvSpPr>
          <p:nvPr/>
        </p:nvSpPr>
        <p:spPr>
          <a:xfrm>
            <a:off x="2421634" y="29569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5" name="object 5">
            <a:extLst>
              <a:ext uri="{FF2B5EF4-FFF2-40B4-BE49-F238E27FC236}">
                <a16:creationId xmlns:a16="http://schemas.microsoft.com/office/drawing/2014/main" id="{6A0585FD-2151-173B-F679-7CAC9DD4AC5C}"/>
              </a:ext>
            </a:extLst>
          </p:cNvPr>
          <p:cNvSpPr txBox="1">
            <a:spLocks/>
          </p:cNvSpPr>
          <p:nvPr/>
        </p:nvSpPr>
        <p:spPr>
          <a:xfrm>
            <a:off x="2415284" y="31157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6" name="object 5">
            <a:extLst>
              <a:ext uri="{FF2B5EF4-FFF2-40B4-BE49-F238E27FC236}">
                <a16:creationId xmlns:a16="http://schemas.microsoft.com/office/drawing/2014/main" id="{D9DAC98F-1F98-8FC8-2A17-0D0355FA2CC6}"/>
              </a:ext>
            </a:extLst>
          </p:cNvPr>
          <p:cNvSpPr txBox="1">
            <a:spLocks/>
          </p:cNvSpPr>
          <p:nvPr/>
        </p:nvSpPr>
        <p:spPr>
          <a:xfrm>
            <a:off x="2421634" y="32744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7" name="object 5">
            <a:extLst>
              <a:ext uri="{FF2B5EF4-FFF2-40B4-BE49-F238E27FC236}">
                <a16:creationId xmlns:a16="http://schemas.microsoft.com/office/drawing/2014/main" id="{1F1145C0-8D83-C7DE-451B-05FD5D23BD11}"/>
              </a:ext>
            </a:extLst>
          </p:cNvPr>
          <p:cNvSpPr txBox="1">
            <a:spLocks/>
          </p:cNvSpPr>
          <p:nvPr/>
        </p:nvSpPr>
        <p:spPr>
          <a:xfrm>
            <a:off x="2412109" y="34268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8" name="object 5">
            <a:extLst>
              <a:ext uri="{FF2B5EF4-FFF2-40B4-BE49-F238E27FC236}">
                <a16:creationId xmlns:a16="http://schemas.microsoft.com/office/drawing/2014/main" id="{178BC18F-6F56-3A8F-5F40-C1CFD4B59301}"/>
              </a:ext>
            </a:extLst>
          </p:cNvPr>
          <p:cNvSpPr txBox="1">
            <a:spLocks/>
          </p:cNvSpPr>
          <p:nvPr/>
        </p:nvSpPr>
        <p:spPr>
          <a:xfrm>
            <a:off x="2415284" y="35792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09" name="object 5">
            <a:extLst>
              <a:ext uri="{FF2B5EF4-FFF2-40B4-BE49-F238E27FC236}">
                <a16:creationId xmlns:a16="http://schemas.microsoft.com/office/drawing/2014/main" id="{F1C9EDAA-3272-9D95-C37D-C48A0090D185}"/>
              </a:ext>
            </a:extLst>
          </p:cNvPr>
          <p:cNvSpPr txBox="1">
            <a:spLocks/>
          </p:cNvSpPr>
          <p:nvPr/>
        </p:nvSpPr>
        <p:spPr>
          <a:xfrm>
            <a:off x="2412109" y="37284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0" name="object 5">
            <a:extLst>
              <a:ext uri="{FF2B5EF4-FFF2-40B4-BE49-F238E27FC236}">
                <a16:creationId xmlns:a16="http://schemas.microsoft.com/office/drawing/2014/main" id="{4D1EDADC-EFC4-666A-3382-4C792C217BDA}"/>
              </a:ext>
            </a:extLst>
          </p:cNvPr>
          <p:cNvSpPr txBox="1">
            <a:spLocks/>
          </p:cNvSpPr>
          <p:nvPr/>
        </p:nvSpPr>
        <p:spPr>
          <a:xfrm>
            <a:off x="2418459" y="38872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1" name="object 5">
            <a:extLst>
              <a:ext uri="{FF2B5EF4-FFF2-40B4-BE49-F238E27FC236}">
                <a16:creationId xmlns:a16="http://schemas.microsoft.com/office/drawing/2014/main" id="{3C5D7E8F-2763-39F3-6AA3-22EE81A22A14}"/>
              </a:ext>
            </a:extLst>
          </p:cNvPr>
          <p:cNvSpPr txBox="1">
            <a:spLocks/>
          </p:cNvSpPr>
          <p:nvPr/>
        </p:nvSpPr>
        <p:spPr>
          <a:xfrm>
            <a:off x="2427984" y="40428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2" name="object 5">
            <a:extLst>
              <a:ext uri="{FF2B5EF4-FFF2-40B4-BE49-F238E27FC236}">
                <a16:creationId xmlns:a16="http://schemas.microsoft.com/office/drawing/2014/main" id="{29BB1666-4D7A-E8E4-44A2-61CCBEB62EE5}"/>
              </a:ext>
            </a:extLst>
          </p:cNvPr>
          <p:cNvSpPr txBox="1">
            <a:spLocks/>
          </p:cNvSpPr>
          <p:nvPr/>
        </p:nvSpPr>
        <p:spPr>
          <a:xfrm>
            <a:off x="2424809" y="42015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3" name="object 5">
            <a:extLst>
              <a:ext uri="{FF2B5EF4-FFF2-40B4-BE49-F238E27FC236}">
                <a16:creationId xmlns:a16="http://schemas.microsoft.com/office/drawing/2014/main" id="{C363DBB1-1F79-EF0F-AF6A-E4FEBDAA8369}"/>
              </a:ext>
            </a:extLst>
          </p:cNvPr>
          <p:cNvSpPr txBox="1">
            <a:spLocks/>
          </p:cNvSpPr>
          <p:nvPr/>
        </p:nvSpPr>
        <p:spPr>
          <a:xfrm>
            <a:off x="2434334" y="43539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4" name="object 5">
            <a:extLst>
              <a:ext uri="{FF2B5EF4-FFF2-40B4-BE49-F238E27FC236}">
                <a16:creationId xmlns:a16="http://schemas.microsoft.com/office/drawing/2014/main" id="{93B1636D-C300-5B34-B658-86B0E2B5A1C0}"/>
              </a:ext>
            </a:extLst>
          </p:cNvPr>
          <p:cNvSpPr txBox="1">
            <a:spLocks/>
          </p:cNvSpPr>
          <p:nvPr/>
        </p:nvSpPr>
        <p:spPr>
          <a:xfrm>
            <a:off x="2418459" y="45000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5" name="object 5">
            <a:extLst>
              <a:ext uri="{FF2B5EF4-FFF2-40B4-BE49-F238E27FC236}">
                <a16:creationId xmlns:a16="http://schemas.microsoft.com/office/drawing/2014/main" id="{9AC69101-3290-32A6-B753-4E0E61CC0CC6}"/>
              </a:ext>
            </a:extLst>
          </p:cNvPr>
          <p:cNvSpPr txBox="1">
            <a:spLocks/>
          </p:cNvSpPr>
          <p:nvPr/>
        </p:nvSpPr>
        <p:spPr>
          <a:xfrm>
            <a:off x="2412109" y="46619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6" name="object 5">
            <a:extLst>
              <a:ext uri="{FF2B5EF4-FFF2-40B4-BE49-F238E27FC236}">
                <a16:creationId xmlns:a16="http://schemas.microsoft.com/office/drawing/2014/main" id="{11738EBD-25D5-7D13-5BBD-CE50394F1729}"/>
              </a:ext>
            </a:extLst>
          </p:cNvPr>
          <p:cNvSpPr txBox="1">
            <a:spLocks/>
          </p:cNvSpPr>
          <p:nvPr/>
        </p:nvSpPr>
        <p:spPr>
          <a:xfrm>
            <a:off x="2424809" y="48079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7" name="object 5">
            <a:extLst>
              <a:ext uri="{FF2B5EF4-FFF2-40B4-BE49-F238E27FC236}">
                <a16:creationId xmlns:a16="http://schemas.microsoft.com/office/drawing/2014/main" id="{8E83FA65-F6E7-4B75-1BB7-DA8A09E4ED43}"/>
              </a:ext>
            </a:extLst>
          </p:cNvPr>
          <p:cNvSpPr txBox="1">
            <a:spLocks/>
          </p:cNvSpPr>
          <p:nvPr/>
        </p:nvSpPr>
        <p:spPr>
          <a:xfrm>
            <a:off x="2418459" y="49730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8" name="object 5">
            <a:extLst>
              <a:ext uri="{FF2B5EF4-FFF2-40B4-BE49-F238E27FC236}">
                <a16:creationId xmlns:a16="http://schemas.microsoft.com/office/drawing/2014/main" id="{CB9A6148-3E12-B8CB-E2A9-7EC02B7DA080}"/>
              </a:ext>
            </a:extLst>
          </p:cNvPr>
          <p:cNvSpPr txBox="1">
            <a:spLocks/>
          </p:cNvSpPr>
          <p:nvPr/>
        </p:nvSpPr>
        <p:spPr>
          <a:xfrm>
            <a:off x="2421634" y="51318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19" name="object 5">
            <a:extLst>
              <a:ext uri="{FF2B5EF4-FFF2-40B4-BE49-F238E27FC236}">
                <a16:creationId xmlns:a16="http://schemas.microsoft.com/office/drawing/2014/main" id="{3072150D-DCA9-0E9D-0F2E-E1736A0B44B5}"/>
              </a:ext>
            </a:extLst>
          </p:cNvPr>
          <p:cNvSpPr txBox="1">
            <a:spLocks/>
          </p:cNvSpPr>
          <p:nvPr/>
        </p:nvSpPr>
        <p:spPr>
          <a:xfrm>
            <a:off x="2434334" y="52842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0" name="object 5">
            <a:extLst>
              <a:ext uri="{FF2B5EF4-FFF2-40B4-BE49-F238E27FC236}">
                <a16:creationId xmlns:a16="http://schemas.microsoft.com/office/drawing/2014/main" id="{C6C05DF5-0A57-A265-5252-B1DA5CDA3A34}"/>
              </a:ext>
            </a:extLst>
          </p:cNvPr>
          <p:cNvSpPr txBox="1">
            <a:spLocks/>
          </p:cNvSpPr>
          <p:nvPr/>
        </p:nvSpPr>
        <p:spPr>
          <a:xfrm>
            <a:off x="2424809" y="54239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1" name="object 5">
            <a:extLst>
              <a:ext uri="{FF2B5EF4-FFF2-40B4-BE49-F238E27FC236}">
                <a16:creationId xmlns:a16="http://schemas.microsoft.com/office/drawing/2014/main" id="{B7709772-D5D5-5206-8FB7-70268DB7ADCB}"/>
              </a:ext>
            </a:extLst>
          </p:cNvPr>
          <p:cNvSpPr txBox="1">
            <a:spLocks/>
          </p:cNvSpPr>
          <p:nvPr/>
        </p:nvSpPr>
        <p:spPr>
          <a:xfrm>
            <a:off x="2408934" y="55795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2" name="object 5">
            <a:extLst>
              <a:ext uri="{FF2B5EF4-FFF2-40B4-BE49-F238E27FC236}">
                <a16:creationId xmlns:a16="http://schemas.microsoft.com/office/drawing/2014/main" id="{5026C936-65CC-6073-B519-75DA442DC401}"/>
              </a:ext>
            </a:extLst>
          </p:cNvPr>
          <p:cNvSpPr txBox="1">
            <a:spLocks/>
          </p:cNvSpPr>
          <p:nvPr/>
        </p:nvSpPr>
        <p:spPr>
          <a:xfrm>
            <a:off x="2411279" y="573812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3" name="object 5">
            <a:extLst>
              <a:ext uri="{FF2B5EF4-FFF2-40B4-BE49-F238E27FC236}">
                <a16:creationId xmlns:a16="http://schemas.microsoft.com/office/drawing/2014/main" id="{77CEB244-B15C-3231-F73A-3BCC61E69BCC}"/>
              </a:ext>
            </a:extLst>
          </p:cNvPr>
          <p:cNvSpPr txBox="1">
            <a:spLocks/>
          </p:cNvSpPr>
          <p:nvPr/>
        </p:nvSpPr>
        <p:spPr>
          <a:xfrm>
            <a:off x="2420804" y="589052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4" name="object 5">
            <a:extLst>
              <a:ext uri="{FF2B5EF4-FFF2-40B4-BE49-F238E27FC236}">
                <a16:creationId xmlns:a16="http://schemas.microsoft.com/office/drawing/2014/main" id="{23B0513E-1F84-37D5-DDF1-185F8D7E0417}"/>
              </a:ext>
            </a:extLst>
          </p:cNvPr>
          <p:cNvSpPr txBox="1">
            <a:spLocks/>
          </p:cNvSpPr>
          <p:nvPr/>
        </p:nvSpPr>
        <p:spPr>
          <a:xfrm>
            <a:off x="2417629" y="604927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5" name="object 5">
            <a:extLst>
              <a:ext uri="{FF2B5EF4-FFF2-40B4-BE49-F238E27FC236}">
                <a16:creationId xmlns:a16="http://schemas.microsoft.com/office/drawing/2014/main" id="{CF794A7A-2312-2D11-795A-9E42716D7EAA}"/>
              </a:ext>
            </a:extLst>
          </p:cNvPr>
          <p:cNvSpPr txBox="1">
            <a:spLocks/>
          </p:cNvSpPr>
          <p:nvPr/>
        </p:nvSpPr>
        <p:spPr>
          <a:xfrm>
            <a:off x="2414454" y="6204845"/>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6" name="object 5">
            <a:extLst>
              <a:ext uri="{FF2B5EF4-FFF2-40B4-BE49-F238E27FC236}">
                <a16:creationId xmlns:a16="http://schemas.microsoft.com/office/drawing/2014/main" id="{679F8F8B-2BAC-EC17-5393-2CA8DC9D0687}"/>
              </a:ext>
            </a:extLst>
          </p:cNvPr>
          <p:cNvSpPr txBox="1">
            <a:spLocks/>
          </p:cNvSpPr>
          <p:nvPr/>
        </p:nvSpPr>
        <p:spPr>
          <a:xfrm>
            <a:off x="2423979" y="635407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7" name="object 5">
            <a:extLst>
              <a:ext uri="{FF2B5EF4-FFF2-40B4-BE49-F238E27FC236}">
                <a16:creationId xmlns:a16="http://schemas.microsoft.com/office/drawing/2014/main" id="{F5DF65DF-CC2C-AE3C-3AF2-5DA61B781C59}"/>
              </a:ext>
            </a:extLst>
          </p:cNvPr>
          <p:cNvSpPr txBox="1">
            <a:spLocks/>
          </p:cNvSpPr>
          <p:nvPr/>
        </p:nvSpPr>
        <p:spPr>
          <a:xfrm>
            <a:off x="2420804" y="651282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8" name="object 5">
            <a:extLst>
              <a:ext uri="{FF2B5EF4-FFF2-40B4-BE49-F238E27FC236}">
                <a16:creationId xmlns:a16="http://schemas.microsoft.com/office/drawing/2014/main" id="{D85F9497-EB2F-3E60-28B4-30693A73BF4C}"/>
              </a:ext>
            </a:extLst>
          </p:cNvPr>
          <p:cNvSpPr txBox="1">
            <a:spLocks/>
          </p:cNvSpPr>
          <p:nvPr/>
        </p:nvSpPr>
        <p:spPr>
          <a:xfrm>
            <a:off x="2430329" y="665887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29" name="object 5">
            <a:extLst>
              <a:ext uri="{FF2B5EF4-FFF2-40B4-BE49-F238E27FC236}">
                <a16:creationId xmlns:a16="http://schemas.microsoft.com/office/drawing/2014/main" id="{EF584312-B719-7E93-A17D-21F0C022D8A9}"/>
              </a:ext>
            </a:extLst>
          </p:cNvPr>
          <p:cNvSpPr txBox="1">
            <a:spLocks/>
          </p:cNvSpPr>
          <p:nvPr/>
        </p:nvSpPr>
        <p:spPr>
          <a:xfrm>
            <a:off x="2423979" y="6814445"/>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0" name="object 5">
            <a:extLst>
              <a:ext uri="{FF2B5EF4-FFF2-40B4-BE49-F238E27FC236}">
                <a16:creationId xmlns:a16="http://schemas.microsoft.com/office/drawing/2014/main" id="{2D9F1C9D-A5D3-4100-655A-2F004C6689B6}"/>
              </a:ext>
            </a:extLst>
          </p:cNvPr>
          <p:cNvSpPr txBox="1">
            <a:spLocks/>
          </p:cNvSpPr>
          <p:nvPr/>
        </p:nvSpPr>
        <p:spPr>
          <a:xfrm>
            <a:off x="2433504" y="697637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1" name="object 5">
            <a:extLst>
              <a:ext uri="{FF2B5EF4-FFF2-40B4-BE49-F238E27FC236}">
                <a16:creationId xmlns:a16="http://schemas.microsoft.com/office/drawing/2014/main" id="{4A0F59C6-74ED-8B45-DB9D-75E7B24F2CEB}"/>
              </a:ext>
            </a:extLst>
          </p:cNvPr>
          <p:cNvSpPr txBox="1">
            <a:spLocks/>
          </p:cNvSpPr>
          <p:nvPr/>
        </p:nvSpPr>
        <p:spPr>
          <a:xfrm>
            <a:off x="2427154" y="7125595"/>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2" name="object 5">
            <a:extLst>
              <a:ext uri="{FF2B5EF4-FFF2-40B4-BE49-F238E27FC236}">
                <a16:creationId xmlns:a16="http://schemas.microsoft.com/office/drawing/2014/main" id="{745EC513-96EE-1681-C40E-9A22F4CB2FCD}"/>
              </a:ext>
            </a:extLst>
          </p:cNvPr>
          <p:cNvSpPr txBox="1">
            <a:spLocks/>
          </p:cNvSpPr>
          <p:nvPr/>
        </p:nvSpPr>
        <p:spPr>
          <a:xfrm>
            <a:off x="2420804" y="728117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3" name="object 5">
            <a:extLst>
              <a:ext uri="{FF2B5EF4-FFF2-40B4-BE49-F238E27FC236}">
                <a16:creationId xmlns:a16="http://schemas.microsoft.com/office/drawing/2014/main" id="{4C4A03C7-01B9-77D5-F391-DA64348069CC}"/>
              </a:ext>
            </a:extLst>
          </p:cNvPr>
          <p:cNvSpPr txBox="1">
            <a:spLocks/>
          </p:cNvSpPr>
          <p:nvPr/>
        </p:nvSpPr>
        <p:spPr>
          <a:xfrm>
            <a:off x="2430329" y="7430395"/>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4" name="object 5">
            <a:extLst>
              <a:ext uri="{FF2B5EF4-FFF2-40B4-BE49-F238E27FC236}">
                <a16:creationId xmlns:a16="http://schemas.microsoft.com/office/drawing/2014/main" id="{5A18B4CD-03B4-1795-3028-0A2B737BF40A}"/>
              </a:ext>
            </a:extLst>
          </p:cNvPr>
          <p:cNvSpPr txBox="1">
            <a:spLocks/>
          </p:cNvSpPr>
          <p:nvPr/>
        </p:nvSpPr>
        <p:spPr>
          <a:xfrm>
            <a:off x="2414454" y="759232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5" name="object 5">
            <a:extLst>
              <a:ext uri="{FF2B5EF4-FFF2-40B4-BE49-F238E27FC236}">
                <a16:creationId xmlns:a16="http://schemas.microsoft.com/office/drawing/2014/main" id="{750050A3-DD1B-4D9A-5899-F70EBDAD8045}"/>
              </a:ext>
            </a:extLst>
          </p:cNvPr>
          <p:cNvSpPr txBox="1">
            <a:spLocks/>
          </p:cNvSpPr>
          <p:nvPr/>
        </p:nvSpPr>
        <p:spPr>
          <a:xfrm>
            <a:off x="2417629" y="7757420"/>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6" name="object 5">
            <a:extLst>
              <a:ext uri="{FF2B5EF4-FFF2-40B4-BE49-F238E27FC236}">
                <a16:creationId xmlns:a16="http://schemas.microsoft.com/office/drawing/2014/main" id="{25C1A905-8240-534F-649E-132D55D5C071}"/>
              </a:ext>
            </a:extLst>
          </p:cNvPr>
          <p:cNvSpPr txBox="1">
            <a:spLocks/>
          </p:cNvSpPr>
          <p:nvPr/>
        </p:nvSpPr>
        <p:spPr>
          <a:xfrm>
            <a:off x="2427154" y="7906645"/>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でん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8" name="object 5">
            <a:extLst>
              <a:ext uri="{FF2B5EF4-FFF2-40B4-BE49-F238E27FC236}">
                <a16:creationId xmlns:a16="http://schemas.microsoft.com/office/drawing/2014/main" id="{AA7531A7-0860-779E-86BF-5817732F0060}"/>
              </a:ext>
            </a:extLst>
          </p:cNvPr>
          <p:cNvSpPr txBox="1">
            <a:spLocks/>
          </p:cNvSpPr>
          <p:nvPr/>
        </p:nvSpPr>
        <p:spPr>
          <a:xfrm>
            <a:off x="384175" y="667411"/>
            <a:ext cx="46355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どう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39" name="object 5">
            <a:extLst>
              <a:ext uri="{FF2B5EF4-FFF2-40B4-BE49-F238E27FC236}">
                <a16:creationId xmlns:a16="http://schemas.microsoft.com/office/drawing/2014/main" id="{06EE1838-08D1-8C7F-71C9-27A0176211BD}"/>
              </a:ext>
            </a:extLst>
          </p:cNvPr>
          <p:cNvSpPr txBox="1">
            <a:spLocks/>
          </p:cNvSpPr>
          <p:nvPr/>
        </p:nvSpPr>
        <p:spPr>
          <a:xfrm>
            <a:off x="222250" y="670586"/>
            <a:ext cx="46355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なんばー</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0" name="object 5">
            <a:extLst>
              <a:ext uri="{FF2B5EF4-FFF2-40B4-BE49-F238E27FC236}">
                <a16:creationId xmlns:a16="http://schemas.microsoft.com/office/drawing/2014/main" id="{3B653D64-3D74-572A-B752-F42A3D078F98}"/>
              </a:ext>
            </a:extLst>
          </p:cNvPr>
          <p:cNvSpPr txBox="1">
            <a:spLocks/>
          </p:cNvSpPr>
          <p:nvPr/>
        </p:nvSpPr>
        <p:spPr>
          <a:xfrm>
            <a:off x="3979300" y="6582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1" name="object 5">
            <a:extLst>
              <a:ext uri="{FF2B5EF4-FFF2-40B4-BE49-F238E27FC236}">
                <a16:creationId xmlns:a16="http://schemas.microsoft.com/office/drawing/2014/main" id="{1323AFA2-FD8A-D03D-71E6-30B165B6BCED}"/>
              </a:ext>
            </a:extLst>
          </p:cNvPr>
          <p:cNvSpPr txBox="1">
            <a:spLocks/>
          </p:cNvSpPr>
          <p:nvPr/>
        </p:nvSpPr>
        <p:spPr>
          <a:xfrm>
            <a:off x="3449075" y="801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2" name="object 5">
            <a:extLst>
              <a:ext uri="{FF2B5EF4-FFF2-40B4-BE49-F238E27FC236}">
                <a16:creationId xmlns:a16="http://schemas.microsoft.com/office/drawing/2014/main" id="{823F6D31-0FA3-55B6-6125-4079BAFD9B1A}"/>
              </a:ext>
            </a:extLst>
          </p:cNvPr>
          <p:cNvSpPr txBox="1">
            <a:spLocks/>
          </p:cNvSpPr>
          <p:nvPr/>
        </p:nvSpPr>
        <p:spPr>
          <a:xfrm>
            <a:off x="3455425" y="9630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3" name="object 5">
            <a:extLst>
              <a:ext uri="{FF2B5EF4-FFF2-40B4-BE49-F238E27FC236}">
                <a16:creationId xmlns:a16="http://schemas.microsoft.com/office/drawing/2014/main" id="{531EC5BB-BF62-476D-EE25-9957A23CD07C}"/>
              </a:ext>
            </a:extLst>
          </p:cNvPr>
          <p:cNvSpPr txBox="1">
            <a:spLocks/>
          </p:cNvSpPr>
          <p:nvPr/>
        </p:nvSpPr>
        <p:spPr>
          <a:xfrm>
            <a:off x="3458600" y="11154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4" name="object 5">
            <a:extLst>
              <a:ext uri="{FF2B5EF4-FFF2-40B4-BE49-F238E27FC236}">
                <a16:creationId xmlns:a16="http://schemas.microsoft.com/office/drawing/2014/main" id="{73401569-7009-44B1-2BEE-8864BF45ACD8}"/>
              </a:ext>
            </a:extLst>
          </p:cNvPr>
          <p:cNvSpPr txBox="1">
            <a:spLocks/>
          </p:cNvSpPr>
          <p:nvPr/>
        </p:nvSpPr>
        <p:spPr>
          <a:xfrm>
            <a:off x="3487175" y="12615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5" name="object 5">
            <a:extLst>
              <a:ext uri="{FF2B5EF4-FFF2-40B4-BE49-F238E27FC236}">
                <a16:creationId xmlns:a16="http://schemas.microsoft.com/office/drawing/2014/main" id="{2EF1A894-025D-686E-1E9B-5DD8C8981890}"/>
              </a:ext>
            </a:extLst>
          </p:cNvPr>
          <p:cNvSpPr txBox="1">
            <a:spLocks/>
          </p:cNvSpPr>
          <p:nvPr/>
        </p:nvSpPr>
        <p:spPr>
          <a:xfrm>
            <a:off x="3468125" y="14170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6" name="object 5">
            <a:extLst>
              <a:ext uri="{FF2B5EF4-FFF2-40B4-BE49-F238E27FC236}">
                <a16:creationId xmlns:a16="http://schemas.microsoft.com/office/drawing/2014/main" id="{BFC1A5EE-75BA-4BE3-1F9A-8AF5B75F9AAD}"/>
              </a:ext>
            </a:extLst>
          </p:cNvPr>
          <p:cNvSpPr txBox="1">
            <a:spLocks/>
          </p:cNvSpPr>
          <p:nvPr/>
        </p:nvSpPr>
        <p:spPr>
          <a:xfrm>
            <a:off x="3464950" y="15726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7" name="object 5">
            <a:extLst>
              <a:ext uri="{FF2B5EF4-FFF2-40B4-BE49-F238E27FC236}">
                <a16:creationId xmlns:a16="http://schemas.microsoft.com/office/drawing/2014/main" id="{88B669E8-F083-A9ED-0257-54BC2CE90730}"/>
              </a:ext>
            </a:extLst>
          </p:cNvPr>
          <p:cNvSpPr txBox="1">
            <a:spLocks/>
          </p:cNvSpPr>
          <p:nvPr/>
        </p:nvSpPr>
        <p:spPr>
          <a:xfrm>
            <a:off x="3468125" y="17345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8" name="object 5">
            <a:extLst>
              <a:ext uri="{FF2B5EF4-FFF2-40B4-BE49-F238E27FC236}">
                <a16:creationId xmlns:a16="http://schemas.microsoft.com/office/drawing/2014/main" id="{3A050D8E-D3E0-25DD-D7A7-F187A722922F}"/>
              </a:ext>
            </a:extLst>
          </p:cNvPr>
          <p:cNvSpPr txBox="1">
            <a:spLocks/>
          </p:cNvSpPr>
          <p:nvPr/>
        </p:nvSpPr>
        <p:spPr>
          <a:xfrm>
            <a:off x="3461775" y="18901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49" name="object 5">
            <a:extLst>
              <a:ext uri="{FF2B5EF4-FFF2-40B4-BE49-F238E27FC236}">
                <a16:creationId xmlns:a16="http://schemas.microsoft.com/office/drawing/2014/main" id="{2DC9ACF5-6D88-51FB-3282-232F69B43F64}"/>
              </a:ext>
            </a:extLst>
          </p:cNvPr>
          <p:cNvSpPr txBox="1">
            <a:spLocks/>
          </p:cNvSpPr>
          <p:nvPr/>
        </p:nvSpPr>
        <p:spPr>
          <a:xfrm>
            <a:off x="3433200" y="20362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0" name="object 5">
            <a:extLst>
              <a:ext uri="{FF2B5EF4-FFF2-40B4-BE49-F238E27FC236}">
                <a16:creationId xmlns:a16="http://schemas.microsoft.com/office/drawing/2014/main" id="{DA99C86F-4ECE-E88D-11BA-7F9AE388D0FF}"/>
              </a:ext>
            </a:extLst>
          </p:cNvPr>
          <p:cNvSpPr txBox="1">
            <a:spLocks/>
          </p:cNvSpPr>
          <p:nvPr/>
        </p:nvSpPr>
        <p:spPr>
          <a:xfrm>
            <a:off x="3439550" y="2198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1" name="object 5">
            <a:extLst>
              <a:ext uri="{FF2B5EF4-FFF2-40B4-BE49-F238E27FC236}">
                <a16:creationId xmlns:a16="http://schemas.microsoft.com/office/drawing/2014/main" id="{F4C8E6A2-8304-68D8-19F6-0E1C81825863}"/>
              </a:ext>
            </a:extLst>
          </p:cNvPr>
          <p:cNvSpPr txBox="1">
            <a:spLocks/>
          </p:cNvSpPr>
          <p:nvPr/>
        </p:nvSpPr>
        <p:spPr>
          <a:xfrm>
            <a:off x="3461775" y="23505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2" name="object 5">
            <a:extLst>
              <a:ext uri="{FF2B5EF4-FFF2-40B4-BE49-F238E27FC236}">
                <a16:creationId xmlns:a16="http://schemas.microsoft.com/office/drawing/2014/main" id="{CAA6E97D-621E-05F6-4671-CC01AEC88403}"/>
              </a:ext>
            </a:extLst>
          </p:cNvPr>
          <p:cNvSpPr txBox="1">
            <a:spLocks/>
          </p:cNvSpPr>
          <p:nvPr/>
        </p:nvSpPr>
        <p:spPr>
          <a:xfrm>
            <a:off x="3477650" y="24965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3" name="object 5">
            <a:extLst>
              <a:ext uri="{FF2B5EF4-FFF2-40B4-BE49-F238E27FC236}">
                <a16:creationId xmlns:a16="http://schemas.microsoft.com/office/drawing/2014/main" id="{1C688F4C-8D9D-D46C-FD44-0B484BE221D0}"/>
              </a:ext>
            </a:extLst>
          </p:cNvPr>
          <p:cNvSpPr txBox="1">
            <a:spLocks/>
          </p:cNvSpPr>
          <p:nvPr/>
        </p:nvSpPr>
        <p:spPr>
          <a:xfrm>
            <a:off x="3474475" y="26585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4" name="object 5">
            <a:extLst>
              <a:ext uri="{FF2B5EF4-FFF2-40B4-BE49-F238E27FC236}">
                <a16:creationId xmlns:a16="http://schemas.microsoft.com/office/drawing/2014/main" id="{2C670458-6907-87D6-913C-9E1FC34D9369}"/>
              </a:ext>
            </a:extLst>
          </p:cNvPr>
          <p:cNvSpPr txBox="1">
            <a:spLocks/>
          </p:cNvSpPr>
          <p:nvPr/>
        </p:nvSpPr>
        <p:spPr>
          <a:xfrm>
            <a:off x="3706250" y="28172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5" name="object 5">
            <a:extLst>
              <a:ext uri="{FF2B5EF4-FFF2-40B4-BE49-F238E27FC236}">
                <a16:creationId xmlns:a16="http://schemas.microsoft.com/office/drawing/2014/main" id="{7501DC2E-717F-EAA8-D0DF-35F06DE44E11}"/>
              </a:ext>
            </a:extLst>
          </p:cNvPr>
          <p:cNvSpPr txBox="1">
            <a:spLocks/>
          </p:cNvSpPr>
          <p:nvPr/>
        </p:nvSpPr>
        <p:spPr>
          <a:xfrm>
            <a:off x="4055500" y="29664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6" name="object 5">
            <a:extLst>
              <a:ext uri="{FF2B5EF4-FFF2-40B4-BE49-F238E27FC236}">
                <a16:creationId xmlns:a16="http://schemas.microsoft.com/office/drawing/2014/main" id="{6A9448F1-A1A6-421B-FB5F-C1B8051C6B37}"/>
              </a:ext>
            </a:extLst>
          </p:cNvPr>
          <p:cNvSpPr txBox="1">
            <a:spLocks/>
          </p:cNvSpPr>
          <p:nvPr/>
        </p:nvSpPr>
        <p:spPr>
          <a:xfrm>
            <a:off x="3471300" y="31157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7" name="object 5">
            <a:extLst>
              <a:ext uri="{FF2B5EF4-FFF2-40B4-BE49-F238E27FC236}">
                <a16:creationId xmlns:a16="http://schemas.microsoft.com/office/drawing/2014/main" id="{F883A2DB-EDF8-2C06-F9CF-99E120746092}"/>
              </a:ext>
            </a:extLst>
          </p:cNvPr>
          <p:cNvSpPr txBox="1">
            <a:spLocks/>
          </p:cNvSpPr>
          <p:nvPr/>
        </p:nvSpPr>
        <p:spPr>
          <a:xfrm>
            <a:off x="3480825" y="32681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8" name="object 5">
            <a:extLst>
              <a:ext uri="{FF2B5EF4-FFF2-40B4-BE49-F238E27FC236}">
                <a16:creationId xmlns:a16="http://schemas.microsoft.com/office/drawing/2014/main" id="{EC690627-34B2-BAE5-BC28-C6C35C6BDB7B}"/>
              </a:ext>
            </a:extLst>
          </p:cNvPr>
          <p:cNvSpPr txBox="1">
            <a:spLocks/>
          </p:cNvSpPr>
          <p:nvPr/>
        </p:nvSpPr>
        <p:spPr>
          <a:xfrm>
            <a:off x="3458600" y="35856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9" name="object 5">
            <a:extLst>
              <a:ext uri="{FF2B5EF4-FFF2-40B4-BE49-F238E27FC236}">
                <a16:creationId xmlns:a16="http://schemas.microsoft.com/office/drawing/2014/main" id="{A999C227-D92D-B301-D584-EF49DA9D3B51}"/>
              </a:ext>
            </a:extLst>
          </p:cNvPr>
          <p:cNvSpPr txBox="1">
            <a:spLocks/>
          </p:cNvSpPr>
          <p:nvPr/>
        </p:nvSpPr>
        <p:spPr>
          <a:xfrm>
            <a:off x="3461775" y="37443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0" name="object 5">
            <a:extLst>
              <a:ext uri="{FF2B5EF4-FFF2-40B4-BE49-F238E27FC236}">
                <a16:creationId xmlns:a16="http://schemas.microsoft.com/office/drawing/2014/main" id="{984475AA-885E-C684-A4D5-12FE62688E41}"/>
              </a:ext>
            </a:extLst>
          </p:cNvPr>
          <p:cNvSpPr txBox="1">
            <a:spLocks/>
          </p:cNvSpPr>
          <p:nvPr/>
        </p:nvSpPr>
        <p:spPr>
          <a:xfrm>
            <a:off x="3468125" y="38872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1" name="object 5">
            <a:extLst>
              <a:ext uri="{FF2B5EF4-FFF2-40B4-BE49-F238E27FC236}">
                <a16:creationId xmlns:a16="http://schemas.microsoft.com/office/drawing/2014/main" id="{29A4E487-D45E-7EC0-59F4-96CBA9D331BD}"/>
              </a:ext>
            </a:extLst>
          </p:cNvPr>
          <p:cNvSpPr txBox="1">
            <a:spLocks/>
          </p:cNvSpPr>
          <p:nvPr/>
        </p:nvSpPr>
        <p:spPr>
          <a:xfrm>
            <a:off x="3468125" y="40428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2" name="object 5">
            <a:extLst>
              <a:ext uri="{FF2B5EF4-FFF2-40B4-BE49-F238E27FC236}">
                <a16:creationId xmlns:a16="http://schemas.microsoft.com/office/drawing/2014/main" id="{20DBEAA9-7627-41E7-DA92-5500AB4CB52D}"/>
              </a:ext>
            </a:extLst>
          </p:cNvPr>
          <p:cNvSpPr txBox="1">
            <a:spLocks/>
          </p:cNvSpPr>
          <p:nvPr/>
        </p:nvSpPr>
        <p:spPr>
          <a:xfrm>
            <a:off x="3474475" y="42015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3" name="object 5">
            <a:extLst>
              <a:ext uri="{FF2B5EF4-FFF2-40B4-BE49-F238E27FC236}">
                <a16:creationId xmlns:a16="http://schemas.microsoft.com/office/drawing/2014/main" id="{5679C5C7-E790-CD4F-5414-6EE4AED4A448}"/>
              </a:ext>
            </a:extLst>
          </p:cNvPr>
          <p:cNvSpPr txBox="1">
            <a:spLocks/>
          </p:cNvSpPr>
          <p:nvPr/>
        </p:nvSpPr>
        <p:spPr>
          <a:xfrm>
            <a:off x="3477650" y="43539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4" name="object 5">
            <a:extLst>
              <a:ext uri="{FF2B5EF4-FFF2-40B4-BE49-F238E27FC236}">
                <a16:creationId xmlns:a16="http://schemas.microsoft.com/office/drawing/2014/main" id="{C25E87FD-9A53-D836-AE3A-64944A931232}"/>
              </a:ext>
            </a:extLst>
          </p:cNvPr>
          <p:cNvSpPr txBox="1">
            <a:spLocks/>
          </p:cNvSpPr>
          <p:nvPr/>
        </p:nvSpPr>
        <p:spPr>
          <a:xfrm>
            <a:off x="3461775" y="45095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5" name="object 5">
            <a:extLst>
              <a:ext uri="{FF2B5EF4-FFF2-40B4-BE49-F238E27FC236}">
                <a16:creationId xmlns:a16="http://schemas.microsoft.com/office/drawing/2014/main" id="{983ED6E1-F30D-6121-D56E-E88AA24F98D1}"/>
              </a:ext>
            </a:extLst>
          </p:cNvPr>
          <p:cNvSpPr txBox="1">
            <a:spLocks/>
          </p:cNvSpPr>
          <p:nvPr/>
        </p:nvSpPr>
        <p:spPr>
          <a:xfrm>
            <a:off x="3468125" y="46619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6" name="object 5">
            <a:extLst>
              <a:ext uri="{FF2B5EF4-FFF2-40B4-BE49-F238E27FC236}">
                <a16:creationId xmlns:a16="http://schemas.microsoft.com/office/drawing/2014/main" id="{FD4ACE6B-2C42-D804-228F-1A672DA3C367}"/>
              </a:ext>
            </a:extLst>
          </p:cNvPr>
          <p:cNvSpPr txBox="1">
            <a:spLocks/>
          </p:cNvSpPr>
          <p:nvPr/>
        </p:nvSpPr>
        <p:spPr>
          <a:xfrm>
            <a:off x="3474475" y="48175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7" name="object 5">
            <a:extLst>
              <a:ext uri="{FF2B5EF4-FFF2-40B4-BE49-F238E27FC236}">
                <a16:creationId xmlns:a16="http://schemas.microsoft.com/office/drawing/2014/main" id="{383CD7AF-DA25-3D34-B86F-C7BCB73F2EEB}"/>
              </a:ext>
            </a:extLst>
          </p:cNvPr>
          <p:cNvSpPr txBox="1">
            <a:spLocks/>
          </p:cNvSpPr>
          <p:nvPr/>
        </p:nvSpPr>
        <p:spPr>
          <a:xfrm>
            <a:off x="3468125" y="49699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8" name="object 5">
            <a:extLst>
              <a:ext uri="{FF2B5EF4-FFF2-40B4-BE49-F238E27FC236}">
                <a16:creationId xmlns:a16="http://schemas.microsoft.com/office/drawing/2014/main" id="{32605AE3-C6C7-8FA3-B484-3083C0953302}"/>
              </a:ext>
            </a:extLst>
          </p:cNvPr>
          <p:cNvSpPr txBox="1">
            <a:spLocks/>
          </p:cNvSpPr>
          <p:nvPr/>
        </p:nvSpPr>
        <p:spPr>
          <a:xfrm>
            <a:off x="3468125" y="5119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69" name="object 5">
            <a:extLst>
              <a:ext uri="{FF2B5EF4-FFF2-40B4-BE49-F238E27FC236}">
                <a16:creationId xmlns:a16="http://schemas.microsoft.com/office/drawing/2014/main" id="{AB0BF398-B4AF-5C8B-35FE-8C6DE9A44898}"/>
              </a:ext>
            </a:extLst>
          </p:cNvPr>
          <p:cNvSpPr txBox="1">
            <a:spLocks/>
          </p:cNvSpPr>
          <p:nvPr/>
        </p:nvSpPr>
        <p:spPr>
          <a:xfrm>
            <a:off x="3407800" y="52810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0" name="object 5">
            <a:extLst>
              <a:ext uri="{FF2B5EF4-FFF2-40B4-BE49-F238E27FC236}">
                <a16:creationId xmlns:a16="http://schemas.microsoft.com/office/drawing/2014/main" id="{D5370A94-085F-2D27-0DF6-86935EC316FF}"/>
              </a:ext>
            </a:extLst>
          </p:cNvPr>
          <p:cNvSpPr txBox="1">
            <a:spLocks/>
          </p:cNvSpPr>
          <p:nvPr/>
        </p:nvSpPr>
        <p:spPr>
          <a:xfrm>
            <a:off x="4420625" y="54366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1" name="object 5">
            <a:extLst>
              <a:ext uri="{FF2B5EF4-FFF2-40B4-BE49-F238E27FC236}">
                <a16:creationId xmlns:a16="http://schemas.microsoft.com/office/drawing/2014/main" id="{32192EC0-63FA-0175-CD3F-00883F30044E}"/>
              </a:ext>
            </a:extLst>
          </p:cNvPr>
          <p:cNvSpPr txBox="1">
            <a:spLocks/>
          </p:cNvSpPr>
          <p:nvPr/>
        </p:nvSpPr>
        <p:spPr>
          <a:xfrm>
            <a:off x="4182500" y="55922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2" name="object 5">
            <a:extLst>
              <a:ext uri="{FF2B5EF4-FFF2-40B4-BE49-F238E27FC236}">
                <a16:creationId xmlns:a16="http://schemas.microsoft.com/office/drawing/2014/main" id="{E3BDFBA2-2F06-927B-E23C-C1FDBD6E32F9}"/>
              </a:ext>
            </a:extLst>
          </p:cNvPr>
          <p:cNvSpPr txBox="1">
            <a:spLocks/>
          </p:cNvSpPr>
          <p:nvPr/>
        </p:nvSpPr>
        <p:spPr>
          <a:xfrm>
            <a:off x="3477650" y="57382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3" name="object 5">
            <a:extLst>
              <a:ext uri="{FF2B5EF4-FFF2-40B4-BE49-F238E27FC236}">
                <a16:creationId xmlns:a16="http://schemas.microsoft.com/office/drawing/2014/main" id="{C915B9CC-54C6-F8D4-A728-6FF988D0B5F5}"/>
              </a:ext>
            </a:extLst>
          </p:cNvPr>
          <p:cNvSpPr txBox="1">
            <a:spLocks/>
          </p:cNvSpPr>
          <p:nvPr/>
        </p:nvSpPr>
        <p:spPr>
          <a:xfrm>
            <a:off x="3474475" y="59001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4" name="object 5">
            <a:extLst>
              <a:ext uri="{FF2B5EF4-FFF2-40B4-BE49-F238E27FC236}">
                <a16:creationId xmlns:a16="http://schemas.microsoft.com/office/drawing/2014/main" id="{9F8CB807-7FF9-BB26-0722-AEFB3C8F036B}"/>
              </a:ext>
            </a:extLst>
          </p:cNvPr>
          <p:cNvSpPr txBox="1">
            <a:spLocks/>
          </p:cNvSpPr>
          <p:nvPr/>
        </p:nvSpPr>
        <p:spPr>
          <a:xfrm>
            <a:off x="3490350" y="60525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5" name="object 5">
            <a:extLst>
              <a:ext uri="{FF2B5EF4-FFF2-40B4-BE49-F238E27FC236}">
                <a16:creationId xmlns:a16="http://schemas.microsoft.com/office/drawing/2014/main" id="{BF6571EA-121F-154E-C868-461F3C1EFAD1}"/>
              </a:ext>
            </a:extLst>
          </p:cNvPr>
          <p:cNvSpPr txBox="1">
            <a:spLocks/>
          </p:cNvSpPr>
          <p:nvPr/>
        </p:nvSpPr>
        <p:spPr>
          <a:xfrm>
            <a:off x="4042800" y="61986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6" name="object 5">
            <a:extLst>
              <a:ext uri="{FF2B5EF4-FFF2-40B4-BE49-F238E27FC236}">
                <a16:creationId xmlns:a16="http://schemas.microsoft.com/office/drawing/2014/main" id="{C278A498-965A-21F7-DAD0-0386BC9260D7}"/>
              </a:ext>
            </a:extLst>
          </p:cNvPr>
          <p:cNvSpPr txBox="1">
            <a:spLocks/>
          </p:cNvSpPr>
          <p:nvPr/>
        </p:nvSpPr>
        <p:spPr>
          <a:xfrm>
            <a:off x="3461775" y="63605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7" name="object 5">
            <a:extLst>
              <a:ext uri="{FF2B5EF4-FFF2-40B4-BE49-F238E27FC236}">
                <a16:creationId xmlns:a16="http://schemas.microsoft.com/office/drawing/2014/main" id="{D84702E8-7C07-6F1F-0A40-4AF74EE0E69A}"/>
              </a:ext>
            </a:extLst>
          </p:cNvPr>
          <p:cNvSpPr txBox="1">
            <a:spLocks/>
          </p:cNvSpPr>
          <p:nvPr/>
        </p:nvSpPr>
        <p:spPr>
          <a:xfrm>
            <a:off x="4246000" y="6516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8" name="object 5">
            <a:extLst>
              <a:ext uri="{FF2B5EF4-FFF2-40B4-BE49-F238E27FC236}">
                <a16:creationId xmlns:a16="http://schemas.microsoft.com/office/drawing/2014/main" id="{9E2DF64D-5749-D274-AEEE-9DCB65D84297}"/>
              </a:ext>
            </a:extLst>
          </p:cNvPr>
          <p:cNvSpPr txBox="1">
            <a:spLocks/>
          </p:cNvSpPr>
          <p:nvPr/>
        </p:nvSpPr>
        <p:spPr>
          <a:xfrm>
            <a:off x="3477650" y="66621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79" name="object 5">
            <a:extLst>
              <a:ext uri="{FF2B5EF4-FFF2-40B4-BE49-F238E27FC236}">
                <a16:creationId xmlns:a16="http://schemas.microsoft.com/office/drawing/2014/main" id="{BCDC80A5-E28B-37CE-FCCB-0B631886C9AB}"/>
              </a:ext>
            </a:extLst>
          </p:cNvPr>
          <p:cNvSpPr txBox="1">
            <a:spLocks/>
          </p:cNvSpPr>
          <p:nvPr/>
        </p:nvSpPr>
        <p:spPr>
          <a:xfrm>
            <a:off x="3477650" y="68272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0" name="object 5">
            <a:extLst>
              <a:ext uri="{FF2B5EF4-FFF2-40B4-BE49-F238E27FC236}">
                <a16:creationId xmlns:a16="http://schemas.microsoft.com/office/drawing/2014/main" id="{E5DDE093-7B3B-4492-6E2D-BCFE1C51D10C}"/>
              </a:ext>
            </a:extLst>
          </p:cNvPr>
          <p:cNvSpPr txBox="1">
            <a:spLocks/>
          </p:cNvSpPr>
          <p:nvPr/>
        </p:nvSpPr>
        <p:spPr>
          <a:xfrm>
            <a:off x="3471300" y="69796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1" name="object 5">
            <a:extLst>
              <a:ext uri="{FF2B5EF4-FFF2-40B4-BE49-F238E27FC236}">
                <a16:creationId xmlns:a16="http://schemas.microsoft.com/office/drawing/2014/main" id="{5221C891-1505-E6DF-3F19-D29EB2258FCB}"/>
              </a:ext>
            </a:extLst>
          </p:cNvPr>
          <p:cNvSpPr txBox="1">
            <a:spLocks/>
          </p:cNvSpPr>
          <p:nvPr/>
        </p:nvSpPr>
        <p:spPr>
          <a:xfrm>
            <a:off x="3477650" y="71193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2" name="object 5">
            <a:extLst>
              <a:ext uri="{FF2B5EF4-FFF2-40B4-BE49-F238E27FC236}">
                <a16:creationId xmlns:a16="http://schemas.microsoft.com/office/drawing/2014/main" id="{560752DB-CADF-7DFA-B695-2E8F500A50AC}"/>
              </a:ext>
            </a:extLst>
          </p:cNvPr>
          <p:cNvSpPr txBox="1">
            <a:spLocks/>
          </p:cNvSpPr>
          <p:nvPr/>
        </p:nvSpPr>
        <p:spPr>
          <a:xfrm>
            <a:off x="3464950" y="7278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3" name="object 5">
            <a:extLst>
              <a:ext uri="{FF2B5EF4-FFF2-40B4-BE49-F238E27FC236}">
                <a16:creationId xmlns:a16="http://schemas.microsoft.com/office/drawing/2014/main" id="{3651BF50-08FF-FD82-6265-86A879938AB5}"/>
              </a:ext>
            </a:extLst>
          </p:cNvPr>
          <p:cNvSpPr txBox="1">
            <a:spLocks/>
          </p:cNvSpPr>
          <p:nvPr/>
        </p:nvSpPr>
        <p:spPr>
          <a:xfrm>
            <a:off x="3461775" y="743688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4" name="object 5">
            <a:extLst>
              <a:ext uri="{FF2B5EF4-FFF2-40B4-BE49-F238E27FC236}">
                <a16:creationId xmlns:a16="http://schemas.microsoft.com/office/drawing/2014/main" id="{F3A18FBA-8D05-AD25-00AB-63FEFF6CF60E}"/>
              </a:ext>
            </a:extLst>
          </p:cNvPr>
          <p:cNvSpPr txBox="1">
            <a:spLocks/>
          </p:cNvSpPr>
          <p:nvPr/>
        </p:nvSpPr>
        <p:spPr>
          <a:xfrm>
            <a:off x="3468125" y="758610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5" name="object 5">
            <a:extLst>
              <a:ext uri="{FF2B5EF4-FFF2-40B4-BE49-F238E27FC236}">
                <a16:creationId xmlns:a16="http://schemas.microsoft.com/office/drawing/2014/main" id="{EBF4BBAE-79C6-A5C5-577C-DC8DFC85FD0E}"/>
              </a:ext>
            </a:extLst>
          </p:cNvPr>
          <p:cNvSpPr txBox="1">
            <a:spLocks/>
          </p:cNvSpPr>
          <p:nvPr/>
        </p:nvSpPr>
        <p:spPr>
          <a:xfrm>
            <a:off x="3468125" y="7757557"/>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6" name="object 5">
            <a:extLst>
              <a:ext uri="{FF2B5EF4-FFF2-40B4-BE49-F238E27FC236}">
                <a16:creationId xmlns:a16="http://schemas.microsoft.com/office/drawing/2014/main" id="{112ABD7E-99DB-ED70-057F-055FF158C656}"/>
              </a:ext>
            </a:extLst>
          </p:cNvPr>
          <p:cNvSpPr txBox="1">
            <a:spLocks/>
          </p:cNvSpPr>
          <p:nvPr/>
        </p:nvSpPr>
        <p:spPr>
          <a:xfrm>
            <a:off x="3442725" y="7913132"/>
            <a:ext cx="254891"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8" name="object 5">
            <a:extLst>
              <a:ext uri="{FF2B5EF4-FFF2-40B4-BE49-F238E27FC236}">
                <a16:creationId xmlns:a16="http://schemas.microsoft.com/office/drawing/2014/main" id="{28E33794-AF1D-95AC-9442-4399B8A936A2}"/>
              </a:ext>
            </a:extLst>
          </p:cNvPr>
          <p:cNvSpPr txBox="1">
            <a:spLocks/>
          </p:cNvSpPr>
          <p:nvPr/>
        </p:nvSpPr>
        <p:spPr>
          <a:xfrm>
            <a:off x="3168650" y="9499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9" name="object 5">
            <a:extLst>
              <a:ext uri="{FF2B5EF4-FFF2-40B4-BE49-F238E27FC236}">
                <a16:creationId xmlns:a16="http://schemas.microsoft.com/office/drawing/2014/main" id="{3BB90ADD-278B-4CBE-1ADE-FBA3B452230E}"/>
              </a:ext>
            </a:extLst>
          </p:cNvPr>
          <p:cNvSpPr txBox="1">
            <a:spLocks/>
          </p:cNvSpPr>
          <p:nvPr/>
        </p:nvSpPr>
        <p:spPr>
          <a:xfrm>
            <a:off x="3175000" y="11023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0" name="object 5">
            <a:extLst>
              <a:ext uri="{FF2B5EF4-FFF2-40B4-BE49-F238E27FC236}">
                <a16:creationId xmlns:a16="http://schemas.microsoft.com/office/drawing/2014/main" id="{D754A5E5-68A8-422B-ABE5-73150E713162}"/>
              </a:ext>
            </a:extLst>
          </p:cNvPr>
          <p:cNvSpPr txBox="1">
            <a:spLocks/>
          </p:cNvSpPr>
          <p:nvPr/>
        </p:nvSpPr>
        <p:spPr>
          <a:xfrm>
            <a:off x="3178175" y="12674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1" name="object 5">
            <a:extLst>
              <a:ext uri="{FF2B5EF4-FFF2-40B4-BE49-F238E27FC236}">
                <a16:creationId xmlns:a16="http://schemas.microsoft.com/office/drawing/2014/main" id="{7840C1F8-76AD-4F8B-45C7-40C011F51BA9}"/>
              </a:ext>
            </a:extLst>
          </p:cNvPr>
          <p:cNvSpPr txBox="1">
            <a:spLocks/>
          </p:cNvSpPr>
          <p:nvPr/>
        </p:nvSpPr>
        <p:spPr>
          <a:xfrm>
            <a:off x="3165475" y="14230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2" name="object 5">
            <a:extLst>
              <a:ext uri="{FF2B5EF4-FFF2-40B4-BE49-F238E27FC236}">
                <a16:creationId xmlns:a16="http://schemas.microsoft.com/office/drawing/2014/main" id="{3DCE1676-8BF5-4EB4-E058-A65BC964C5C6}"/>
              </a:ext>
            </a:extLst>
          </p:cNvPr>
          <p:cNvSpPr txBox="1">
            <a:spLocks/>
          </p:cNvSpPr>
          <p:nvPr/>
        </p:nvSpPr>
        <p:spPr>
          <a:xfrm>
            <a:off x="3168650" y="15627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3" name="object 5">
            <a:extLst>
              <a:ext uri="{FF2B5EF4-FFF2-40B4-BE49-F238E27FC236}">
                <a16:creationId xmlns:a16="http://schemas.microsoft.com/office/drawing/2014/main" id="{B7E51B84-C222-42DB-7789-CE16453AAFCC}"/>
              </a:ext>
            </a:extLst>
          </p:cNvPr>
          <p:cNvSpPr txBox="1">
            <a:spLocks/>
          </p:cNvSpPr>
          <p:nvPr/>
        </p:nvSpPr>
        <p:spPr>
          <a:xfrm>
            <a:off x="3175000" y="17278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4" name="object 5">
            <a:extLst>
              <a:ext uri="{FF2B5EF4-FFF2-40B4-BE49-F238E27FC236}">
                <a16:creationId xmlns:a16="http://schemas.microsoft.com/office/drawing/2014/main" id="{18651AFB-70B0-56C3-BB48-92439FC5BEC5}"/>
              </a:ext>
            </a:extLst>
          </p:cNvPr>
          <p:cNvSpPr txBox="1">
            <a:spLocks/>
          </p:cNvSpPr>
          <p:nvPr/>
        </p:nvSpPr>
        <p:spPr>
          <a:xfrm>
            <a:off x="3175000" y="18739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5" name="object 5">
            <a:extLst>
              <a:ext uri="{FF2B5EF4-FFF2-40B4-BE49-F238E27FC236}">
                <a16:creationId xmlns:a16="http://schemas.microsoft.com/office/drawing/2014/main" id="{D533F3C6-1F22-4BB4-C351-5718780A2805}"/>
              </a:ext>
            </a:extLst>
          </p:cNvPr>
          <p:cNvSpPr txBox="1">
            <a:spLocks/>
          </p:cNvSpPr>
          <p:nvPr/>
        </p:nvSpPr>
        <p:spPr>
          <a:xfrm>
            <a:off x="3175000" y="23311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6" name="object 5">
            <a:extLst>
              <a:ext uri="{FF2B5EF4-FFF2-40B4-BE49-F238E27FC236}">
                <a16:creationId xmlns:a16="http://schemas.microsoft.com/office/drawing/2014/main" id="{A5ED7C05-9572-6A46-DC9A-5DB76E70C3CC}"/>
              </a:ext>
            </a:extLst>
          </p:cNvPr>
          <p:cNvSpPr txBox="1">
            <a:spLocks/>
          </p:cNvSpPr>
          <p:nvPr/>
        </p:nvSpPr>
        <p:spPr>
          <a:xfrm>
            <a:off x="3165475" y="24962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7" name="object 5">
            <a:extLst>
              <a:ext uri="{FF2B5EF4-FFF2-40B4-BE49-F238E27FC236}">
                <a16:creationId xmlns:a16="http://schemas.microsoft.com/office/drawing/2014/main" id="{0D325FD2-D1A1-F6D4-E2C6-EF6D165F13D4}"/>
              </a:ext>
            </a:extLst>
          </p:cNvPr>
          <p:cNvSpPr txBox="1">
            <a:spLocks/>
          </p:cNvSpPr>
          <p:nvPr/>
        </p:nvSpPr>
        <p:spPr>
          <a:xfrm>
            <a:off x="3178175" y="26581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8" name="object 5">
            <a:extLst>
              <a:ext uri="{FF2B5EF4-FFF2-40B4-BE49-F238E27FC236}">
                <a16:creationId xmlns:a16="http://schemas.microsoft.com/office/drawing/2014/main" id="{298D103A-BDA0-F9EF-18CB-41AB0EDD9B26}"/>
              </a:ext>
            </a:extLst>
          </p:cNvPr>
          <p:cNvSpPr txBox="1">
            <a:spLocks/>
          </p:cNvSpPr>
          <p:nvPr/>
        </p:nvSpPr>
        <p:spPr>
          <a:xfrm>
            <a:off x="3000375" y="28041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9" name="object 5">
            <a:extLst>
              <a:ext uri="{FF2B5EF4-FFF2-40B4-BE49-F238E27FC236}">
                <a16:creationId xmlns:a16="http://schemas.microsoft.com/office/drawing/2014/main" id="{9BB11788-C088-AACC-B607-A0361F1389D7}"/>
              </a:ext>
            </a:extLst>
          </p:cNvPr>
          <p:cNvSpPr txBox="1">
            <a:spLocks/>
          </p:cNvSpPr>
          <p:nvPr/>
        </p:nvSpPr>
        <p:spPr>
          <a:xfrm>
            <a:off x="3171825" y="29534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0" name="object 5">
            <a:extLst>
              <a:ext uri="{FF2B5EF4-FFF2-40B4-BE49-F238E27FC236}">
                <a16:creationId xmlns:a16="http://schemas.microsoft.com/office/drawing/2014/main" id="{B52A01B4-5037-A937-FBD1-AEB27203CC03}"/>
              </a:ext>
            </a:extLst>
          </p:cNvPr>
          <p:cNvSpPr txBox="1">
            <a:spLocks/>
          </p:cNvSpPr>
          <p:nvPr/>
        </p:nvSpPr>
        <p:spPr>
          <a:xfrm>
            <a:off x="3165475" y="31216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1" name="object 5">
            <a:extLst>
              <a:ext uri="{FF2B5EF4-FFF2-40B4-BE49-F238E27FC236}">
                <a16:creationId xmlns:a16="http://schemas.microsoft.com/office/drawing/2014/main" id="{6889D6A3-90D4-DDDA-6CE2-34BF9CB4EB11}"/>
              </a:ext>
            </a:extLst>
          </p:cNvPr>
          <p:cNvSpPr txBox="1">
            <a:spLocks/>
          </p:cNvSpPr>
          <p:nvPr/>
        </p:nvSpPr>
        <p:spPr>
          <a:xfrm>
            <a:off x="3184525" y="32740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2" name="object 5">
            <a:extLst>
              <a:ext uri="{FF2B5EF4-FFF2-40B4-BE49-F238E27FC236}">
                <a16:creationId xmlns:a16="http://schemas.microsoft.com/office/drawing/2014/main" id="{0BA0BE6C-56AA-D77D-BE3F-BE2B054E69B6}"/>
              </a:ext>
            </a:extLst>
          </p:cNvPr>
          <p:cNvSpPr txBox="1">
            <a:spLocks/>
          </p:cNvSpPr>
          <p:nvPr/>
        </p:nvSpPr>
        <p:spPr>
          <a:xfrm>
            <a:off x="3162300" y="35757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3" name="object 5">
            <a:extLst>
              <a:ext uri="{FF2B5EF4-FFF2-40B4-BE49-F238E27FC236}">
                <a16:creationId xmlns:a16="http://schemas.microsoft.com/office/drawing/2014/main" id="{973C0BB4-C023-FDBC-592D-B9FFF334FE63}"/>
              </a:ext>
            </a:extLst>
          </p:cNvPr>
          <p:cNvSpPr txBox="1">
            <a:spLocks/>
          </p:cNvSpPr>
          <p:nvPr/>
        </p:nvSpPr>
        <p:spPr>
          <a:xfrm>
            <a:off x="3165475" y="37217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4" name="object 5">
            <a:extLst>
              <a:ext uri="{FF2B5EF4-FFF2-40B4-BE49-F238E27FC236}">
                <a16:creationId xmlns:a16="http://schemas.microsoft.com/office/drawing/2014/main" id="{E7D1DB4A-5CC4-2371-E151-4AFFD215D8F0}"/>
              </a:ext>
            </a:extLst>
          </p:cNvPr>
          <p:cNvSpPr txBox="1">
            <a:spLocks/>
          </p:cNvSpPr>
          <p:nvPr/>
        </p:nvSpPr>
        <p:spPr>
          <a:xfrm>
            <a:off x="3168650" y="38900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5" name="object 5">
            <a:extLst>
              <a:ext uri="{FF2B5EF4-FFF2-40B4-BE49-F238E27FC236}">
                <a16:creationId xmlns:a16="http://schemas.microsoft.com/office/drawing/2014/main" id="{62359864-9B4E-6C75-FEEF-2BE3498CC1A0}"/>
              </a:ext>
            </a:extLst>
          </p:cNvPr>
          <p:cNvSpPr txBox="1">
            <a:spLocks/>
          </p:cNvSpPr>
          <p:nvPr/>
        </p:nvSpPr>
        <p:spPr>
          <a:xfrm>
            <a:off x="3178175" y="40360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6" name="object 5">
            <a:extLst>
              <a:ext uri="{FF2B5EF4-FFF2-40B4-BE49-F238E27FC236}">
                <a16:creationId xmlns:a16="http://schemas.microsoft.com/office/drawing/2014/main" id="{357A4DD3-A477-F5D5-9674-B01E916EC2B3}"/>
              </a:ext>
            </a:extLst>
          </p:cNvPr>
          <p:cNvSpPr txBox="1">
            <a:spLocks/>
          </p:cNvSpPr>
          <p:nvPr/>
        </p:nvSpPr>
        <p:spPr>
          <a:xfrm>
            <a:off x="3159125" y="41916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7" name="object 5">
            <a:extLst>
              <a:ext uri="{FF2B5EF4-FFF2-40B4-BE49-F238E27FC236}">
                <a16:creationId xmlns:a16="http://schemas.microsoft.com/office/drawing/2014/main" id="{4695AD6E-AB71-9734-B111-410E6B8221F4}"/>
              </a:ext>
            </a:extLst>
          </p:cNvPr>
          <p:cNvSpPr txBox="1">
            <a:spLocks/>
          </p:cNvSpPr>
          <p:nvPr/>
        </p:nvSpPr>
        <p:spPr>
          <a:xfrm>
            <a:off x="3175000" y="43535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8" name="object 5">
            <a:extLst>
              <a:ext uri="{FF2B5EF4-FFF2-40B4-BE49-F238E27FC236}">
                <a16:creationId xmlns:a16="http://schemas.microsoft.com/office/drawing/2014/main" id="{ADC7207F-36D3-1965-A4D4-031415AECCCB}"/>
              </a:ext>
            </a:extLst>
          </p:cNvPr>
          <p:cNvSpPr txBox="1">
            <a:spLocks/>
          </p:cNvSpPr>
          <p:nvPr/>
        </p:nvSpPr>
        <p:spPr>
          <a:xfrm>
            <a:off x="3171825" y="46583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09" name="object 5">
            <a:extLst>
              <a:ext uri="{FF2B5EF4-FFF2-40B4-BE49-F238E27FC236}">
                <a16:creationId xmlns:a16="http://schemas.microsoft.com/office/drawing/2014/main" id="{005FD439-3BA5-D584-6BBC-9B8FC615D6E8}"/>
              </a:ext>
            </a:extLst>
          </p:cNvPr>
          <p:cNvSpPr txBox="1">
            <a:spLocks/>
          </p:cNvSpPr>
          <p:nvPr/>
        </p:nvSpPr>
        <p:spPr>
          <a:xfrm>
            <a:off x="3168650" y="48171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0" name="object 5">
            <a:extLst>
              <a:ext uri="{FF2B5EF4-FFF2-40B4-BE49-F238E27FC236}">
                <a16:creationId xmlns:a16="http://schemas.microsoft.com/office/drawing/2014/main" id="{AE74013C-6FBE-013E-AEB6-082FD5ED11E3}"/>
              </a:ext>
            </a:extLst>
          </p:cNvPr>
          <p:cNvSpPr txBox="1">
            <a:spLocks/>
          </p:cNvSpPr>
          <p:nvPr/>
        </p:nvSpPr>
        <p:spPr>
          <a:xfrm>
            <a:off x="3171825" y="49695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1" name="object 5">
            <a:extLst>
              <a:ext uri="{FF2B5EF4-FFF2-40B4-BE49-F238E27FC236}">
                <a16:creationId xmlns:a16="http://schemas.microsoft.com/office/drawing/2014/main" id="{6F21E48D-E6D2-7414-3160-07E884FA9D4E}"/>
              </a:ext>
            </a:extLst>
          </p:cNvPr>
          <p:cNvSpPr txBox="1">
            <a:spLocks/>
          </p:cNvSpPr>
          <p:nvPr/>
        </p:nvSpPr>
        <p:spPr>
          <a:xfrm>
            <a:off x="3184525" y="51155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2" name="object 5">
            <a:extLst>
              <a:ext uri="{FF2B5EF4-FFF2-40B4-BE49-F238E27FC236}">
                <a16:creationId xmlns:a16="http://schemas.microsoft.com/office/drawing/2014/main" id="{DCDFE9BD-35A7-326D-0067-28884D20D7C8}"/>
              </a:ext>
            </a:extLst>
          </p:cNvPr>
          <p:cNvSpPr txBox="1">
            <a:spLocks/>
          </p:cNvSpPr>
          <p:nvPr/>
        </p:nvSpPr>
        <p:spPr>
          <a:xfrm>
            <a:off x="3162300" y="55791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3" name="object 5">
            <a:extLst>
              <a:ext uri="{FF2B5EF4-FFF2-40B4-BE49-F238E27FC236}">
                <a16:creationId xmlns:a16="http://schemas.microsoft.com/office/drawing/2014/main" id="{EADB25E8-8740-D818-AEE7-58844429E83D}"/>
              </a:ext>
            </a:extLst>
          </p:cNvPr>
          <p:cNvSpPr txBox="1">
            <a:spLocks/>
          </p:cNvSpPr>
          <p:nvPr/>
        </p:nvSpPr>
        <p:spPr>
          <a:xfrm>
            <a:off x="3937000" y="55791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4" name="object 5">
            <a:extLst>
              <a:ext uri="{FF2B5EF4-FFF2-40B4-BE49-F238E27FC236}">
                <a16:creationId xmlns:a16="http://schemas.microsoft.com/office/drawing/2014/main" id="{93A93D78-1DDC-597B-0437-25CFBFA6252E}"/>
              </a:ext>
            </a:extLst>
          </p:cNvPr>
          <p:cNvSpPr txBox="1">
            <a:spLocks/>
          </p:cNvSpPr>
          <p:nvPr/>
        </p:nvSpPr>
        <p:spPr>
          <a:xfrm>
            <a:off x="3171825" y="57442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5" name="object 5">
            <a:extLst>
              <a:ext uri="{FF2B5EF4-FFF2-40B4-BE49-F238E27FC236}">
                <a16:creationId xmlns:a16="http://schemas.microsoft.com/office/drawing/2014/main" id="{35C9DE89-3070-1630-A48B-9737773875C6}"/>
              </a:ext>
            </a:extLst>
          </p:cNvPr>
          <p:cNvSpPr txBox="1">
            <a:spLocks/>
          </p:cNvSpPr>
          <p:nvPr/>
        </p:nvSpPr>
        <p:spPr>
          <a:xfrm>
            <a:off x="3175000" y="58966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6" name="object 5">
            <a:extLst>
              <a:ext uri="{FF2B5EF4-FFF2-40B4-BE49-F238E27FC236}">
                <a16:creationId xmlns:a16="http://schemas.microsoft.com/office/drawing/2014/main" id="{F20CFAAD-442A-95A0-6B53-315FF1D3C3D6}"/>
              </a:ext>
            </a:extLst>
          </p:cNvPr>
          <p:cNvSpPr txBox="1">
            <a:spLocks/>
          </p:cNvSpPr>
          <p:nvPr/>
        </p:nvSpPr>
        <p:spPr>
          <a:xfrm>
            <a:off x="3168650" y="60490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7" name="object 5">
            <a:extLst>
              <a:ext uri="{FF2B5EF4-FFF2-40B4-BE49-F238E27FC236}">
                <a16:creationId xmlns:a16="http://schemas.microsoft.com/office/drawing/2014/main" id="{31EBC86C-1A77-371E-A2F0-8E7E70A8B58F}"/>
              </a:ext>
            </a:extLst>
          </p:cNvPr>
          <p:cNvSpPr txBox="1">
            <a:spLocks/>
          </p:cNvSpPr>
          <p:nvPr/>
        </p:nvSpPr>
        <p:spPr>
          <a:xfrm>
            <a:off x="3111500" y="62014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8" name="object 5">
            <a:extLst>
              <a:ext uri="{FF2B5EF4-FFF2-40B4-BE49-F238E27FC236}">
                <a16:creationId xmlns:a16="http://schemas.microsoft.com/office/drawing/2014/main" id="{926E4444-FBC0-08B6-0011-642991C9CE9A}"/>
              </a:ext>
            </a:extLst>
          </p:cNvPr>
          <p:cNvSpPr txBox="1">
            <a:spLocks/>
          </p:cNvSpPr>
          <p:nvPr/>
        </p:nvSpPr>
        <p:spPr>
          <a:xfrm>
            <a:off x="3165475" y="63601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19" name="object 5">
            <a:extLst>
              <a:ext uri="{FF2B5EF4-FFF2-40B4-BE49-F238E27FC236}">
                <a16:creationId xmlns:a16="http://schemas.microsoft.com/office/drawing/2014/main" id="{A3EF9554-BEFD-3846-4307-C68DB6F17224}"/>
              </a:ext>
            </a:extLst>
          </p:cNvPr>
          <p:cNvSpPr txBox="1">
            <a:spLocks/>
          </p:cNvSpPr>
          <p:nvPr/>
        </p:nvSpPr>
        <p:spPr>
          <a:xfrm>
            <a:off x="3168650" y="66618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0" name="object 5">
            <a:extLst>
              <a:ext uri="{FF2B5EF4-FFF2-40B4-BE49-F238E27FC236}">
                <a16:creationId xmlns:a16="http://schemas.microsoft.com/office/drawing/2014/main" id="{41A57F1C-F75E-0E1A-96B0-0E8E264E1AEF}"/>
              </a:ext>
            </a:extLst>
          </p:cNvPr>
          <p:cNvSpPr txBox="1">
            <a:spLocks/>
          </p:cNvSpPr>
          <p:nvPr/>
        </p:nvSpPr>
        <p:spPr>
          <a:xfrm>
            <a:off x="3175000" y="681738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1" name="object 5">
            <a:extLst>
              <a:ext uri="{FF2B5EF4-FFF2-40B4-BE49-F238E27FC236}">
                <a16:creationId xmlns:a16="http://schemas.microsoft.com/office/drawing/2014/main" id="{10F0EB2D-B006-091B-FE77-3E3D2129FD50}"/>
              </a:ext>
            </a:extLst>
          </p:cNvPr>
          <p:cNvSpPr txBox="1">
            <a:spLocks/>
          </p:cNvSpPr>
          <p:nvPr/>
        </p:nvSpPr>
        <p:spPr>
          <a:xfrm>
            <a:off x="3175000" y="69729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2" name="object 5">
            <a:extLst>
              <a:ext uri="{FF2B5EF4-FFF2-40B4-BE49-F238E27FC236}">
                <a16:creationId xmlns:a16="http://schemas.microsoft.com/office/drawing/2014/main" id="{ACE1A8D4-71B4-E0E2-31D2-C96374CA8522}"/>
              </a:ext>
            </a:extLst>
          </p:cNvPr>
          <p:cNvSpPr txBox="1">
            <a:spLocks/>
          </p:cNvSpPr>
          <p:nvPr/>
        </p:nvSpPr>
        <p:spPr>
          <a:xfrm>
            <a:off x="3181350" y="71317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3" name="object 5">
            <a:extLst>
              <a:ext uri="{FF2B5EF4-FFF2-40B4-BE49-F238E27FC236}">
                <a16:creationId xmlns:a16="http://schemas.microsoft.com/office/drawing/2014/main" id="{C2153E23-8F62-981A-7A81-55577408DAA2}"/>
              </a:ext>
            </a:extLst>
          </p:cNvPr>
          <p:cNvSpPr txBox="1">
            <a:spLocks/>
          </p:cNvSpPr>
          <p:nvPr/>
        </p:nvSpPr>
        <p:spPr>
          <a:xfrm>
            <a:off x="3168650" y="727141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4" name="object 5">
            <a:extLst>
              <a:ext uri="{FF2B5EF4-FFF2-40B4-BE49-F238E27FC236}">
                <a16:creationId xmlns:a16="http://schemas.microsoft.com/office/drawing/2014/main" id="{CAF9963F-40E3-00CD-6187-CED4DFF9A981}"/>
              </a:ext>
            </a:extLst>
          </p:cNvPr>
          <p:cNvSpPr txBox="1">
            <a:spLocks/>
          </p:cNvSpPr>
          <p:nvPr/>
        </p:nvSpPr>
        <p:spPr>
          <a:xfrm>
            <a:off x="3222625" y="75952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5" name="object 5">
            <a:extLst>
              <a:ext uri="{FF2B5EF4-FFF2-40B4-BE49-F238E27FC236}">
                <a16:creationId xmlns:a16="http://schemas.microsoft.com/office/drawing/2014/main" id="{63969F4D-8FB3-8A80-87CF-6D568C3DBE7B}"/>
              </a:ext>
            </a:extLst>
          </p:cNvPr>
          <p:cNvSpPr txBox="1">
            <a:spLocks/>
          </p:cNvSpPr>
          <p:nvPr/>
        </p:nvSpPr>
        <p:spPr>
          <a:xfrm>
            <a:off x="3230563" y="7430161"/>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6" name="object 5">
            <a:extLst>
              <a:ext uri="{FF2B5EF4-FFF2-40B4-BE49-F238E27FC236}">
                <a16:creationId xmlns:a16="http://schemas.microsoft.com/office/drawing/2014/main" id="{DF35112E-8C98-4C78-A99E-A51C96FF6A3D}"/>
              </a:ext>
            </a:extLst>
          </p:cNvPr>
          <p:cNvSpPr txBox="1">
            <a:spLocks/>
          </p:cNvSpPr>
          <p:nvPr/>
        </p:nvSpPr>
        <p:spPr>
          <a:xfrm>
            <a:off x="3244850" y="7750836"/>
            <a:ext cx="273453"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せんよう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5" name="object 5">
            <a:extLst>
              <a:ext uri="{FF2B5EF4-FFF2-40B4-BE49-F238E27FC236}">
                <a16:creationId xmlns:a16="http://schemas.microsoft.com/office/drawing/2014/main" id="{EC3F6E80-ED49-CB94-A1C4-8A70C1093302}"/>
              </a:ext>
            </a:extLst>
          </p:cNvPr>
          <p:cNvSpPr txBox="1">
            <a:spLocks/>
          </p:cNvSpPr>
          <p:nvPr/>
        </p:nvSpPr>
        <p:spPr>
          <a:xfrm>
            <a:off x="3670299" y="2953411"/>
            <a:ext cx="415926"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けん　ほ　けんじょ</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9" name="object 5">
            <a:extLst>
              <a:ext uri="{FF2B5EF4-FFF2-40B4-BE49-F238E27FC236}">
                <a16:creationId xmlns:a16="http://schemas.microsoft.com/office/drawing/2014/main" id="{71DE780E-7787-E816-F570-40996C59D2C7}"/>
              </a:ext>
            </a:extLst>
          </p:cNvPr>
          <p:cNvSpPr txBox="1">
            <a:spLocks/>
          </p:cNvSpPr>
          <p:nvPr/>
        </p:nvSpPr>
        <p:spPr>
          <a:xfrm>
            <a:off x="3794124" y="3423311"/>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けんない かく けんこうふくし</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1" name="object 5">
            <a:extLst>
              <a:ext uri="{FF2B5EF4-FFF2-40B4-BE49-F238E27FC236}">
                <a16:creationId xmlns:a16="http://schemas.microsoft.com/office/drawing/2014/main" id="{A7DA54A6-4927-E8B3-457E-E735DC9FCE07}"/>
              </a:ext>
            </a:extLst>
          </p:cNvPr>
          <p:cNvSpPr txBox="1">
            <a:spLocks/>
          </p:cNvSpPr>
          <p:nvPr/>
        </p:nvSpPr>
        <p:spPr>
          <a:xfrm>
            <a:off x="3384549" y="3426486"/>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みらいか</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7" name="object 5">
            <a:extLst>
              <a:ext uri="{FF2B5EF4-FFF2-40B4-BE49-F238E27FC236}">
                <a16:creationId xmlns:a16="http://schemas.microsoft.com/office/drawing/2014/main" id="{CB9A11C9-E565-E75D-66F3-9D7C1DE24033}"/>
              </a:ext>
            </a:extLst>
          </p:cNvPr>
          <p:cNvSpPr txBox="1">
            <a:spLocks/>
          </p:cNvSpPr>
          <p:nvPr/>
        </p:nvSpPr>
        <p:spPr>
          <a:xfrm>
            <a:off x="3829049" y="5423561"/>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けんない そうごう じ　む　しょ</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8" name="object 5">
            <a:extLst>
              <a:ext uri="{FF2B5EF4-FFF2-40B4-BE49-F238E27FC236}">
                <a16:creationId xmlns:a16="http://schemas.microsoft.com/office/drawing/2014/main" id="{151C1444-72DB-10E5-47CB-1A081F89345E}"/>
              </a:ext>
            </a:extLst>
          </p:cNvPr>
          <p:cNvSpPr txBox="1">
            <a:spLocks/>
          </p:cNvSpPr>
          <p:nvPr/>
        </p:nvSpPr>
        <p:spPr>
          <a:xfrm>
            <a:off x="3178174" y="5426736"/>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ふく し　ほ　けん か</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29" name="object 5">
            <a:extLst>
              <a:ext uri="{FF2B5EF4-FFF2-40B4-BE49-F238E27FC236}">
                <a16:creationId xmlns:a16="http://schemas.microsoft.com/office/drawing/2014/main" id="{079DC351-04A3-E5C3-9153-38A047296967}"/>
              </a:ext>
            </a:extLst>
          </p:cNvPr>
          <p:cNvSpPr txBox="1">
            <a:spLocks/>
          </p:cNvSpPr>
          <p:nvPr/>
        </p:nvSpPr>
        <p:spPr>
          <a:xfrm>
            <a:off x="3619499" y="6195086"/>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けん　ほ　けんじょ</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30" name="object 5">
            <a:extLst>
              <a:ext uri="{FF2B5EF4-FFF2-40B4-BE49-F238E27FC236}">
                <a16:creationId xmlns:a16="http://schemas.microsoft.com/office/drawing/2014/main" id="{618377E6-C9B0-C968-7C3C-7D6144D6ADC4}"/>
              </a:ext>
            </a:extLst>
          </p:cNvPr>
          <p:cNvSpPr txBox="1">
            <a:spLocks/>
          </p:cNvSpPr>
          <p:nvPr/>
        </p:nvSpPr>
        <p:spPr>
          <a:xfrm>
            <a:off x="3228974" y="6515761"/>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けんこう　ぞうしん　か</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31" name="object 5">
            <a:extLst>
              <a:ext uri="{FF2B5EF4-FFF2-40B4-BE49-F238E27FC236}">
                <a16:creationId xmlns:a16="http://schemas.microsoft.com/office/drawing/2014/main" id="{9C2CBAFF-2524-A784-BAB0-3596F1420BD0}"/>
              </a:ext>
            </a:extLst>
          </p:cNvPr>
          <p:cNvSpPr txBox="1">
            <a:spLocks/>
          </p:cNvSpPr>
          <p:nvPr/>
        </p:nvSpPr>
        <p:spPr>
          <a:xfrm>
            <a:off x="3905249" y="6506236"/>
            <a:ext cx="56986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a:solidFill>
                  <a:schemeClr val="tx1"/>
                </a:solidFill>
                <a:latin typeface="Meiryo" panose="020B0604030504040204" pitchFamily="34" charset="-128"/>
                <a:ea typeface="Meiryo" panose="020B0604030504040204" pitchFamily="34" charset="-128"/>
              </a:rPr>
              <a:t>けん　ほ　けん じょ</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32" name="object 5">
            <a:extLst>
              <a:ext uri="{FF2B5EF4-FFF2-40B4-BE49-F238E27FC236}">
                <a16:creationId xmlns:a16="http://schemas.microsoft.com/office/drawing/2014/main" id="{73AC655C-1107-796E-ACF6-918B25720B5A}"/>
              </a:ext>
            </a:extLst>
          </p:cNvPr>
          <p:cNvSpPr txBox="1">
            <a:spLocks/>
          </p:cNvSpPr>
          <p:nvPr/>
        </p:nvSpPr>
        <p:spPr>
          <a:xfrm>
            <a:off x="1695650" y="256983"/>
            <a:ext cx="3238300" cy="172483"/>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800" b="0" dirty="0">
                <a:latin typeface="Meiryo" panose="020B0604030504040204" pitchFamily="34" charset="-128"/>
                <a:ea typeface="Meiryo" panose="020B0604030504040204" pitchFamily="34" charset="-128"/>
              </a:rPr>
              <a:t>  </a:t>
            </a:r>
            <a:r>
              <a:rPr lang="ja-JP" altLang="en-US" sz="800" b="0" dirty="0">
                <a:latin typeface="Meiryo" panose="020B0604030504040204" pitchFamily="34" charset="-128"/>
                <a:ea typeface="Meiryo" panose="020B0604030504040204" pitchFamily="34" charset="-128"/>
              </a:rPr>
              <a:t>と</a:t>
            </a:r>
            <a:r>
              <a:rPr lang="en-US" altLang="ja-JP" sz="800" b="0" dirty="0">
                <a:latin typeface="Meiryo" panose="020B0604030504040204" pitchFamily="34" charset="-128"/>
                <a:ea typeface="Meiryo" panose="020B0604030504040204" pitchFamily="34" charset="-128"/>
              </a:rPr>
              <a:t>  </a:t>
            </a:r>
            <a:r>
              <a:rPr lang="ja-JP" altLang="en-US" sz="800" b="0" dirty="0">
                <a:latin typeface="Meiryo" panose="020B0604030504040204" pitchFamily="34" charset="-128"/>
                <a:ea typeface="Meiryo" panose="020B0604030504040204" pitchFamily="34" charset="-128"/>
              </a:rPr>
              <a:t>どう</a:t>
            </a:r>
            <a:r>
              <a:rPr lang="en-US" altLang="ja-JP" sz="800" b="0" dirty="0">
                <a:latin typeface="Meiryo" panose="020B0604030504040204" pitchFamily="34" charset="-128"/>
                <a:ea typeface="Meiryo" panose="020B0604030504040204" pitchFamily="34" charset="-128"/>
              </a:rPr>
              <a:t> </a:t>
            </a:r>
            <a:r>
              <a:rPr lang="ja-JP" altLang="en-US" sz="800" b="0" dirty="0">
                <a:latin typeface="Meiryo" panose="020B0604030504040204" pitchFamily="34" charset="-128"/>
                <a:ea typeface="Meiryo" panose="020B0604030504040204" pitchFamily="34" charset="-128"/>
              </a:rPr>
              <a:t>ふ</a:t>
            </a:r>
            <a:r>
              <a:rPr lang="en-US" altLang="ja-JP" sz="800" b="0" dirty="0">
                <a:latin typeface="Meiryo" panose="020B0604030504040204" pitchFamily="34" charset="-128"/>
                <a:ea typeface="Meiryo" panose="020B0604030504040204" pitchFamily="34" charset="-128"/>
              </a:rPr>
              <a:t> </a:t>
            </a:r>
            <a:r>
              <a:rPr lang="ja-JP" altLang="en-US" sz="800" b="0" dirty="0">
                <a:latin typeface="Meiryo" panose="020B0604030504040204" pitchFamily="34" charset="-128"/>
                <a:ea typeface="Meiryo" panose="020B0604030504040204" pitchFamily="34" charset="-128"/>
              </a:rPr>
              <a:t>けん</a:t>
            </a:r>
            <a:r>
              <a:rPr lang="en-US" altLang="ja-JP" sz="800" b="0" dirty="0">
                <a:latin typeface="Meiryo" panose="020B0604030504040204" pitchFamily="34" charset="-128"/>
                <a:ea typeface="Meiryo" panose="020B0604030504040204" pitchFamily="34" charset="-128"/>
              </a:rPr>
              <a:t>       </a:t>
            </a:r>
            <a:r>
              <a:rPr lang="ja-JP" altLang="en-US" sz="800" b="0" dirty="0">
                <a:latin typeface="Meiryo" panose="020B0604030504040204" pitchFamily="34" charset="-128"/>
                <a:ea typeface="Meiryo" panose="020B0604030504040204" pitchFamily="34" charset="-128"/>
              </a:rPr>
              <a:t>うけつけ　　そうだんまどぐち　  いちらん</a:t>
            </a:r>
            <a:endParaRPr lang="en-US" altLang="ja-JP" sz="800" b="0" dirty="0">
              <a:latin typeface="Meiryo" panose="020B0604030504040204" pitchFamily="34" charset="-128"/>
              <a:ea typeface="Meiryo" panose="020B0604030504040204" pitchFamily="34" charset="-128"/>
            </a:endParaRPr>
          </a:p>
        </p:txBody>
      </p:sp>
      <p:sp>
        <p:nvSpPr>
          <p:cNvPr id="233" name="object 7">
            <a:extLst>
              <a:ext uri="{FF2B5EF4-FFF2-40B4-BE49-F238E27FC236}">
                <a16:creationId xmlns:a16="http://schemas.microsoft.com/office/drawing/2014/main" id="{198CAF84-E4BC-4BD0-5854-627A3E19B021}"/>
              </a:ext>
            </a:extLst>
          </p:cNvPr>
          <p:cNvSpPr txBox="1"/>
          <p:nvPr/>
        </p:nvSpPr>
        <p:spPr>
          <a:xfrm>
            <a:off x="5492117" y="415349"/>
            <a:ext cx="1125735" cy="75662"/>
          </a:xfrm>
          <a:prstGeom prst="rect">
            <a:avLst/>
          </a:prstGeom>
        </p:spPr>
        <p:txBody>
          <a:bodyPr vert="horz" wrap="square" lIns="0" tIns="13970" rIns="0" bIns="0" rtlCol="0">
            <a:spAutoFit/>
          </a:bodyPr>
          <a:lstStyle/>
          <a:p>
            <a:pPr marL="12700">
              <a:lnSpc>
                <a:spcPct val="100000"/>
              </a:lnSpc>
              <a:spcBef>
                <a:spcPts val="125"/>
              </a:spcBef>
            </a:pP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れい</a:t>
            </a: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わ</a:t>
            </a: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ねん</a:t>
            </a: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がつ</a:t>
            </a: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にち</a:t>
            </a:r>
            <a:r>
              <a:rPr lang="en-US" altLang="ja-JP" sz="400" spc="-50" dirty="0">
                <a:latin typeface="メイリオ" panose="020B0604030504040204" pitchFamily="50" charset="-128"/>
                <a:ea typeface="メイリオ" panose="020B0604030504040204" pitchFamily="50" charset="-128"/>
                <a:cs typeface="Malgun Gothic"/>
              </a:rPr>
              <a:t>    </a:t>
            </a:r>
            <a:r>
              <a:rPr lang="ja-JP" altLang="en-US" sz="400" spc="-50" dirty="0">
                <a:latin typeface="メイリオ" panose="020B0604030504040204" pitchFamily="50" charset="-128"/>
                <a:ea typeface="メイリオ" panose="020B0604030504040204" pitchFamily="50" charset="-128"/>
                <a:cs typeface="Malgun Gothic"/>
              </a:rPr>
              <a:t>げんざい</a:t>
            </a:r>
          </a:p>
        </p:txBody>
      </p:sp>
      <p:grpSp>
        <p:nvGrpSpPr>
          <p:cNvPr id="251" name="グループ化 250">
            <a:extLst>
              <a:ext uri="{FF2B5EF4-FFF2-40B4-BE49-F238E27FC236}">
                <a16:creationId xmlns:a16="http://schemas.microsoft.com/office/drawing/2014/main" id="{B08E572A-F5CE-9D1A-DBD2-12EAD5A44701}"/>
              </a:ext>
            </a:extLst>
          </p:cNvPr>
          <p:cNvGrpSpPr/>
          <p:nvPr/>
        </p:nvGrpSpPr>
        <p:grpSpPr>
          <a:xfrm>
            <a:off x="4241310" y="8993927"/>
            <a:ext cx="1876352" cy="421771"/>
            <a:chOff x="3216533" y="8934130"/>
            <a:chExt cx="1876352" cy="354584"/>
          </a:xfrm>
        </p:grpSpPr>
        <p:grpSp>
          <p:nvGrpSpPr>
            <p:cNvPr id="4" name="グループ化 3">
              <a:extLst>
                <a:ext uri="{FF2B5EF4-FFF2-40B4-BE49-F238E27FC236}">
                  <a16:creationId xmlns:a16="http://schemas.microsoft.com/office/drawing/2014/main" id="{96768DBF-6928-EC47-D5FD-DCB97BE19722}"/>
                </a:ext>
              </a:extLst>
            </p:cNvPr>
            <p:cNvGrpSpPr/>
            <p:nvPr/>
          </p:nvGrpSpPr>
          <p:grpSpPr>
            <a:xfrm>
              <a:off x="3267794" y="8973957"/>
              <a:ext cx="1825091" cy="314757"/>
              <a:chOff x="3893211" y="8576795"/>
              <a:chExt cx="1346712" cy="244636"/>
            </a:xfrm>
          </p:grpSpPr>
          <p:sp>
            <p:nvSpPr>
              <p:cNvPr id="9" name="object 4">
                <a:extLst>
                  <a:ext uri="{FF2B5EF4-FFF2-40B4-BE49-F238E27FC236}">
                    <a16:creationId xmlns:a16="http://schemas.microsoft.com/office/drawing/2014/main" id="{C1D1795D-3C9A-0F27-6B4E-663AE9606527}"/>
                  </a:ext>
                </a:extLst>
              </p:cNvPr>
              <p:cNvSpPr/>
              <p:nvPr/>
            </p:nvSpPr>
            <p:spPr>
              <a:xfrm>
                <a:off x="3893211" y="8576795"/>
                <a:ext cx="1305232" cy="244636"/>
              </a:xfrm>
              <a:custGeom>
                <a:avLst/>
                <a:gdLst/>
                <a:ahLst/>
                <a:cxnLst/>
                <a:rect l="l" t="t" r="r" b="b"/>
                <a:pathLst>
                  <a:path w="1694179" h="372109">
                    <a:moveTo>
                      <a:pt x="1532191" y="0"/>
                    </a:moveTo>
                    <a:lnTo>
                      <a:pt x="33324" y="0"/>
                    </a:lnTo>
                    <a:lnTo>
                      <a:pt x="14058" y="854"/>
                    </a:lnTo>
                    <a:lnTo>
                      <a:pt x="4165" y="6832"/>
                    </a:lnTo>
                    <a:lnTo>
                      <a:pt x="520" y="23060"/>
                    </a:lnTo>
                    <a:lnTo>
                      <a:pt x="0" y="54660"/>
                    </a:lnTo>
                    <a:lnTo>
                      <a:pt x="0" y="317284"/>
                    </a:lnTo>
                    <a:lnTo>
                      <a:pt x="520" y="348892"/>
                    </a:lnTo>
                    <a:lnTo>
                      <a:pt x="4165" y="365123"/>
                    </a:lnTo>
                    <a:lnTo>
                      <a:pt x="14058" y="371103"/>
                    </a:lnTo>
                    <a:lnTo>
                      <a:pt x="33324" y="371957"/>
                    </a:lnTo>
                    <a:lnTo>
                      <a:pt x="1532191" y="371957"/>
                    </a:lnTo>
                    <a:lnTo>
                      <a:pt x="1575764" y="357121"/>
                    </a:lnTo>
                    <a:lnTo>
                      <a:pt x="1675002" y="221119"/>
                    </a:lnTo>
                    <a:lnTo>
                      <a:pt x="1694138" y="185975"/>
                    </a:lnTo>
                    <a:lnTo>
                      <a:pt x="1689354" y="171692"/>
                    </a:lnTo>
                    <a:lnTo>
                      <a:pt x="1591043" y="35153"/>
                    </a:lnTo>
                    <a:lnTo>
                      <a:pt x="1564541" y="4394"/>
                    </a:lnTo>
                    <a:lnTo>
                      <a:pt x="1532191" y="0"/>
                    </a:lnTo>
                    <a:close/>
                  </a:path>
                </a:pathLst>
              </a:custGeom>
              <a:solidFill>
                <a:srgbClr val="50B848"/>
              </a:solidFill>
            </p:spPr>
            <p:txBody>
              <a:bodyPr wrap="square" lIns="0" tIns="0" rIns="0" bIns="0" rtlCol="0"/>
              <a:lstStyle/>
              <a:p>
                <a:endParaRPr sz="1200"/>
              </a:p>
            </p:txBody>
          </p:sp>
          <p:sp>
            <p:nvSpPr>
              <p:cNvPr id="59" name="object 59">
                <a:extLst>
                  <a:ext uri="{FF2B5EF4-FFF2-40B4-BE49-F238E27FC236}">
                    <a16:creationId xmlns:a16="http://schemas.microsoft.com/office/drawing/2014/main" id="{74581F9A-DF9D-D982-CEDC-51B4E05BCEE4}"/>
                  </a:ext>
                </a:extLst>
              </p:cNvPr>
              <p:cNvSpPr txBox="1"/>
              <p:nvPr/>
            </p:nvSpPr>
            <p:spPr>
              <a:xfrm>
                <a:off x="3893211" y="8614318"/>
                <a:ext cx="1346712" cy="175772"/>
              </a:xfrm>
              <a:prstGeom prst="rect">
                <a:avLst/>
              </a:prstGeom>
            </p:spPr>
            <p:txBody>
              <a:bodyPr vert="horz" wrap="square" lIns="0" tIns="4701" rIns="0" bIns="0" rtlCol="0">
                <a:spAutoFit/>
              </a:bodyPr>
              <a:lstStyle/>
              <a:p>
                <a:pPr marL="43482">
                  <a:spcBef>
                    <a:spcPts val="524"/>
                  </a:spcBef>
                </a:pPr>
                <a:r>
                  <a:rPr sz="800" b="1" spc="9" dirty="0" err="1">
                    <a:solidFill>
                      <a:srgbClr val="FFFFFF"/>
                    </a:solidFill>
                    <a:latin typeface="メイリオ" panose="020B0604030504040204" pitchFamily="50" charset="-128"/>
                    <a:ea typeface="メイリオ" panose="020B0604030504040204" pitchFamily="50" charset="-128"/>
                    <a:cs typeface="Microsoft YaHei UI"/>
                  </a:rPr>
                  <a:t>旧優生保護法補償金等特</a:t>
                </a:r>
                <a:r>
                  <a:rPr sz="800" b="1" dirty="0" err="1">
                    <a:solidFill>
                      <a:srgbClr val="FFFFFF"/>
                    </a:solidFill>
                    <a:latin typeface="メイリオ" panose="020B0604030504040204" pitchFamily="50" charset="-128"/>
                    <a:ea typeface="メイリオ" panose="020B0604030504040204" pitchFamily="50" charset="-128"/>
                    <a:cs typeface="Microsoft YaHei UI"/>
                  </a:rPr>
                  <a:t>設</a:t>
                </a:r>
                <a:r>
                  <a:rPr sz="800" b="1" spc="-25" dirty="0" err="1">
                    <a:solidFill>
                      <a:srgbClr val="FFFFFF"/>
                    </a:solidFill>
                    <a:latin typeface="メイリオ" panose="020B0604030504040204" pitchFamily="50" charset="-128"/>
                    <a:ea typeface="メイリオ" panose="020B0604030504040204" pitchFamily="50" charset="-128"/>
                    <a:cs typeface="Microsoft YaHei UI"/>
                  </a:rPr>
                  <a:t>サ</a:t>
                </a:r>
                <a:r>
                  <a:rPr sz="800" b="1" spc="-111" dirty="0" err="1">
                    <a:solidFill>
                      <a:srgbClr val="FFFFFF"/>
                    </a:solidFill>
                    <a:latin typeface="メイリオ" panose="020B0604030504040204" pitchFamily="50" charset="-128"/>
                    <a:ea typeface="メイリオ" panose="020B0604030504040204" pitchFamily="50" charset="-128"/>
                    <a:cs typeface="Microsoft YaHei UI"/>
                  </a:rPr>
                  <a:t>イ</a:t>
                </a:r>
                <a:r>
                  <a:rPr sz="800" b="1" dirty="0" err="1">
                    <a:solidFill>
                      <a:srgbClr val="FFFFFF"/>
                    </a:solidFill>
                    <a:latin typeface="メイリオ" panose="020B0604030504040204" pitchFamily="50" charset="-128"/>
                    <a:ea typeface="メイリオ" panose="020B0604030504040204" pitchFamily="50" charset="-128"/>
                    <a:cs typeface="Microsoft YaHei UI"/>
                  </a:rPr>
                  <a:t>ト</a:t>
                </a:r>
                <a:endParaRPr sz="800" dirty="0">
                  <a:latin typeface="メイリオ" panose="020B0604030504040204" pitchFamily="50" charset="-128"/>
                  <a:ea typeface="メイリオ" panose="020B0604030504040204" pitchFamily="50" charset="-128"/>
                  <a:cs typeface="Microsoft YaHei UI"/>
                </a:endParaRPr>
              </a:p>
              <a:p>
                <a:pPr marL="43482">
                  <a:spcBef>
                    <a:spcPts val="70"/>
                  </a:spcBef>
                </a:pPr>
                <a:r>
                  <a:rPr sz="800" spc="6" dirty="0">
                    <a:solidFill>
                      <a:srgbClr val="FFFFFF"/>
                    </a:solidFill>
                    <a:latin typeface="メイリオ" panose="020B0604030504040204" pitchFamily="50" charset="-128"/>
                    <a:ea typeface="メイリオ" panose="020B0604030504040204" pitchFamily="50" charset="-128"/>
                    <a:cs typeface="Yu Gothic"/>
                  </a:rPr>
                  <a:t>(手話字幕動</a:t>
                </a:r>
                <a:r>
                  <a:rPr sz="800" spc="-15" dirty="0">
                    <a:solidFill>
                      <a:srgbClr val="FFFFFF"/>
                    </a:solidFill>
                    <a:latin typeface="メイリオ" panose="020B0604030504040204" pitchFamily="50" charset="-128"/>
                    <a:ea typeface="メイリオ" panose="020B0604030504040204" pitchFamily="50" charset="-128"/>
                    <a:cs typeface="Yu Gothic"/>
                  </a:rPr>
                  <a:t>画</a:t>
                </a:r>
                <a:r>
                  <a:rPr sz="800" spc="-22" dirty="0">
                    <a:solidFill>
                      <a:srgbClr val="FFFFFF"/>
                    </a:solidFill>
                    <a:latin typeface="メイリオ" panose="020B0604030504040204" pitchFamily="50" charset="-128"/>
                    <a:ea typeface="メイリオ" panose="020B0604030504040204" pitchFamily="50" charset="-128"/>
                    <a:cs typeface="Yu Gothic"/>
                  </a:rPr>
                  <a:t>も</a:t>
                </a:r>
                <a:r>
                  <a:rPr sz="800" spc="9" dirty="0">
                    <a:solidFill>
                      <a:srgbClr val="FFFFFF"/>
                    </a:solidFill>
                    <a:latin typeface="メイリオ" panose="020B0604030504040204" pitchFamily="50" charset="-128"/>
                    <a:ea typeface="メイリオ" panose="020B0604030504040204" pitchFamily="50" charset="-128"/>
                    <a:cs typeface="Yu Gothic"/>
                  </a:rPr>
                  <a:t>ご</a:t>
                </a:r>
                <a:r>
                  <a:rPr sz="800" spc="-6" dirty="0">
                    <a:solidFill>
                      <a:srgbClr val="FFFFFF"/>
                    </a:solidFill>
                    <a:latin typeface="メイリオ" panose="020B0604030504040204" pitchFamily="50" charset="-128"/>
                    <a:ea typeface="メイリオ" panose="020B0604030504040204" pitchFamily="50" charset="-128"/>
                    <a:cs typeface="Yu Gothic"/>
                  </a:rPr>
                  <a:t>覧</a:t>
                </a:r>
                <a:r>
                  <a:rPr sz="800" spc="-15" dirty="0">
                    <a:solidFill>
                      <a:srgbClr val="FFFFFF"/>
                    </a:solidFill>
                    <a:latin typeface="メイリオ" panose="020B0604030504040204" pitchFamily="50" charset="-128"/>
                    <a:ea typeface="メイリオ" panose="020B0604030504040204" pitchFamily="50" charset="-128"/>
                    <a:cs typeface="Yu Gothic"/>
                  </a:rPr>
                  <a:t>に</a:t>
                </a:r>
                <a:r>
                  <a:rPr sz="800" spc="-9" dirty="0">
                    <a:solidFill>
                      <a:srgbClr val="FFFFFF"/>
                    </a:solidFill>
                    <a:latin typeface="メイリオ" panose="020B0604030504040204" pitchFamily="50" charset="-128"/>
                    <a:ea typeface="メイリオ" panose="020B0604030504040204" pitchFamily="50" charset="-128"/>
                    <a:cs typeface="Yu Gothic"/>
                  </a:rPr>
                  <a:t>な</a:t>
                </a:r>
                <a:r>
                  <a:rPr sz="800" spc="-31" dirty="0">
                    <a:solidFill>
                      <a:srgbClr val="FFFFFF"/>
                    </a:solidFill>
                    <a:latin typeface="メイリオ" panose="020B0604030504040204" pitchFamily="50" charset="-128"/>
                    <a:ea typeface="メイリオ" panose="020B0604030504040204" pitchFamily="50" charset="-128"/>
                    <a:cs typeface="Yu Gothic"/>
                  </a:rPr>
                  <a:t>れま</a:t>
                </a:r>
                <a:r>
                  <a:rPr sz="800" spc="-6" dirty="0">
                    <a:solidFill>
                      <a:srgbClr val="FFFFFF"/>
                    </a:solidFill>
                    <a:latin typeface="メイリオ" panose="020B0604030504040204" pitchFamily="50" charset="-128"/>
                    <a:ea typeface="メイリオ" panose="020B0604030504040204" pitchFamily="50" charset="-128"/>
                    <a:cs typeface="Yu Gothic"/>
                  </a:rPr>
                  <a:t>す</a:t>
                </a:r>
                <a:r>
                  <a:rPr sz="800" spc="-173" dirty="0">
                    <a:solidFill>
                      <a:srgbClr val="FFFFFF"/>
                    </a:solidFill>
                    <a:latin typeface="メイリオ" panose="020B0604030504040204" pitchFamily="50" charset="-128"/>
                    <a:ea typeface="メイリオ" panose="020B0604030504040204" pitchFamily="50" charset="-128"/>
                    <a:cs typeface="Yu Gothic"/>
                  </a:rPr>
                  <a:t>。</a:t>
                </a:r>
                <a:r>
                  <a:rPr sz="800" spc="-9" dirty="0">
                    <a:solidFill>
                      <a:srgbClr val="FFFFFF"/>
                    </a:solidFill>
                    <a:latin typeface="メイリオ" panose="020B0604030504040204" pitchFamily="50" charset="-128"/>
                    <a:ea typeface="メイリオ" panose="020B0604030504040204" pitchFamily="50" charset="-128"/>
                    <a:cs typeface="Yu Gothic"/>
                  </a:rPr>
                  <a:t>)</a:t>
                </a:r>
                <a:endParaRPr sz="900" dirty="0">
                  <a:latin typeface="メイリオ" panose="020B0604030504040204" pitchFamily="50" charset="-128"/>
                  <a:ea typeface="メイリオ" panose="020B0604030504040204" pitchFamily="50" charset="-128"/>
                  <a:cs typeface="Yu Gothic"/>
                </a:endParaRPr>
              </a:p>
            </p:txBody>
          </p:sp>
        </p:grpSp>
        <p:sp>
          <p:nvSpPr>
            <p:cNvPr id="235" name="テキスト ボックス 234">
              <a:extLst>
                <a:ext uri="{FF2B5EF4-FFF2-40B4-BE49-F238E27FC236}">
                  <a16:creationId xmlns:a16="http://schemas.microsoft.com/office/drawing/2014/main" id="{FB6AFC63-48FD-556F-41D2-207088790B0A}"/>
                </a:ext>
              </a:extLst>
            </p:cNvPr>
            <p:cNvSpPr txBox="1"/>
            <p:nvPr/>
          </p:nvSpPr>
          <p:spPr>
            <a:xfrm>
              <a:off x="3216533" y="8934130"/>
              <a:ext cx="1609467" cy="153888"/>
            </a:xfrm>
            <a:prstGeom prst="rect">
              <a:avLst/>
            </a:prstGeom>
            <a:noFill/>
          </p:spPr>
          <p:txBody>
            <a:bodyPr wrap="square" rtlCol="0">
              <a:spAutoFit/>
            </a:bodyPr>
            <a:lstStyle/>
            <a:p>
              <a:r>
                <a:rPr kumimoji="1" lang="en-US" altLang="ja-JP" sz="400" spc="-80" dirty="0">
                  <a:solidFill>
                    <a:schemeClr val="bg1"/>
                  </a:solidFill>
                </a:rPr>
                <a:t>      </a:t>
              </a:r>
              <a:r>
                <a:rPr kumimoji="1" lang="ja-JP" altLang="en-US" sz="400" spc="-80" dirty="0">
                  <a:solidFill>
                    <a:schemeClr val="bg1"/>
                  </a:solidFill>
                </a:rPr>
                <a:t>きゅう</a:t>
              </a:r>
              <a:r>
                <a:rPr kumimoji="1" lang="en-US" altLang="ja-JP" sz="400" spc="-80" dirty="0">
                  <a:solidFill>
                    <a:schemeClr val="bg1"/>
                  </a:solidFill>
                </a:rPr>
                <a:t>    </a:t>
              </a:r>
              <a:r>
                <a:rPr kumimoji="1" lang="ja-JP" altLang="en-US" sz="400" spc="-80" dirty="0">
                  <a:solidFill>
                    <a:schemeClr val="bg1"/>
                  </a:solidFill>
                </a:rPr>
                <a:t>ゆう</a:t>
              </a:r>
              <a:r>
                <a:rPr kumimoji="1" lang="en-US" altLang="ja-JP" sz="400" spc="-80" dirty="0">
                  <a:solidFill>
                    <a:schemeClr val="bg1"/>
                  </a:solidFill>
                </a:rPr>
                <a:t>      </a:t>
              </a:r>
              <a:r>
                <a:rPr kumimoji="1" lang="ja-JP" altLang="en-US" sz="400" spc="-80" dirty="0">
                  <a:solidFill>
                    <a:schemeClr val="bg1"/>
                  </a:solidFill>
                </a:rPr>
                <a:t>せい</a:t>
              </a:r>
              <a:r>
                <a:rPr kumimoji="1" lang="en-US" altLang="ja-JP" sz="400" spc="-80" dirty="0">
                  <a:solidFill>
                    <a:schemeClr val="bg1"/>
                  </a:solidFill>
                </a:rPr>
                <a:t>            </a:t>
              </a:r>
              <a:r>
                <a:rPr kumimoji="1" lang="ja-JP" altLang="en-US" sz="400" spc="-80" dirty="0">
                  <a:solidFill>
                    <a:schemeClr val="bg1"/>
                  </a:solidFill>
                </a:rPr>
                <a:t>               </a:t>
              </a:r>
              <a:r>
                <a:rPr kumimoji="1" lang="en-US" altLang="ja-JP" sz="400" spc="-80" dirty="0">
                  <a:solidFill>
                    <a:schemeClr val="bg1"/>
                  </a:solidFill>
                </a:rPr>
                <a:t> </a:t>
              </a:r>
              <a:r>
                <a:rPr kumimoji="1" lang="ja-JP" altLang="en-US" sz="400" spc="-80" dirty="0">
                  <a:solidFill>
                    <a:schemeClr val="bg1"/>
                  </a:solidFill>
                </a:rPr>
                <a:t>ほ</a:t>
              </a:r>
              <a:r>
                <a:rPr kumimoji="1" lang="en-US" altLang="ja-JP" sz="400" spc="-80" dirty="0">
                  <a:solidFill>
                    <a:schemeClr val="bg1"/>
                  </a:solidFill>
                </a:rPr>
                <a:t> </a:t>
              </a:r>
              <a:r>
                <a:rPr kumimoji="1" lang="ja-JP" altLang="en-US" sz="400" spc="-80" dirty="0">
                  <a:solidFill>
                    <a:schemeClr val="bg1"/>
                  </a:solidFill>
                </a:rPr>
                <a:t>　</a:t>
              </a:r>
              <a:r>
                <a:rPr kumimoji="1" lang="en-US" altLang="ja-JP" sz="400" spc="-80" dirty="0">
                  <a:solidFill>
                    <a:schemeClr val="bg1"/>
                  </a:solidFill>
                </a:rPr>
                <a:t>               </a:t>
              </a:r>
              <a:r>
                <a:rPr kumimoji="1" lang="ja-JP" altLang="en-US" sz="400" spc="-80" dirty="0">
                  <a:solidFill>
                    <a:schemeClr val="bg1"/>
                  </a:solidFill>
                </a:rPr>
                <a:t>ご</a:t>
              </a:r>
              <a:r>
                <a:rPr kumimoji="1" lang="en-US" altLang="ja-JP" sz="400" spc="-80" dirty="0">
                  <a:solidFill>
                    <a:schemeClr val="bg1"/>
                  </a:solidFill>
                </a:rPr>
                <a:t>            </a:t>
              </a:r>
              <a:r>
                <a:rPr kumimoji="1" lang="ja-JP" altLang="en-US" sz="400" spc="-80" dirty="0">
                  <a:solidFill>
                    <a:schemeClr val="bg1"/>
                  </a:solidFill>
                </a:rPr>
                <a:t>　</a:t>
              </a:r>
              <a:r>
                <a:rPr kumimoji="1" lang="en-US" altLang="ja-JP" sz="400" spc="-80" dirty="0">
                  <a:solidFill>
                    <a:schemeClr val="bg1"/>
                  </a:solidFill>
                </a:rPr>
                <a:t>  </a:t>
              </a:r>
              <a:r>
                <a:rPr kumimoji="1" lang="ja-JP" altLang="en-US" sz="400" spc="-80" dirty="0">
                  <a:solidFill>
                    <a:schemeClr val="bg1"/>
                  </a:solidFill>
                </a:rPr>
                <a:t>ほう　ほ　しょうきんとう　とくせつ</a:t>
              </a:r>
              <a:endParaRPr kumimoji="1" lang="en-US" altLang="ja-JP" sz="400" spc="-80" dirty="0">
                <a:solidFill>
                  <a:schemeClr val="bg1"/>
                </a:solidFill>
              </a:endParaRPr>
            </a:p>
          </p:txBody>
        </p:sp>
        <p:sp>
          <p:nvSpPr>
            <p:cNvPr id="241" name="テキスト ボックス 240">
              <a:extLst>
                <a:ext uri="{FF2B5EF4-FFF2-40B4-BE49-F238E27FC236}">
                  <a16:creationId xmlns:a16="http://schemas.microsoft.com/office/drawing/2014/main" id="{55EB2D1F-75E8-C2E5-DD4A-745F5F28B089}"/>
                </a:ext>
              </a:extLst>
            </p:cNvPr>
            <p:cNvSpPr txBox="1"/>
            <p:nvPr/>
          </p:nvSpPr>
          <p:spPr>
            <a:xfrm>
              <a:off x="3259394" y="9060230"/>
              <a:ext cx="1609467" cy="153888"/>
            </a:xfrm>
            <a:prstGeom prst="rect">
              <a:avLst/>
            </a:prstGeom>
            <a:noFill/>
          </p:spPr>
          <p:txBody>
            <a:bodyPr wrap="square" rtlCol="0">
              <a:spAutoFit/>
            </a:bodyPr>
            <a:lstStyle/>
            <a:p>
              <a:r>
                <a:rPr kumimoji="1" lang="en-US" altLang="ja-JP" sz="400" spc="-80" dirty="0">
                  <a:solidFill>
                    <a:schemeClr val="bg1"/>
                  </a:solidFill>
                </a:rPr>
                <a:t>      </a:t>
              </a:r>
              <a:r>
                <a:rPr kumimoji="1" lang="ja-JP" altLang="en-US" sz="400" spc="-80" dirty="0">
                  <a:solidFill>
                    <a:schemeClr val="bg1"/>
                  </a:solidFill>
                </a:rPr>
                <a:t>しゅ　わ　じ　　まくどう　が　　　　　　らん</a:t>
              </a:r>
              <a:endParaRPr kumimoji="1" lang="en-US" altLang="ja-JP" sz="400" spc="-80" dirty="0">
                <a:solidFill>
                  <a:schemeClr val="bg1"/>
                </a:solidFill>
              </a:endParaRPr>
            </a:p>
          </p:txBody>
        </p:sp>
      </p:grpSp>
      <p:grpSp>
        <p:nvGrpSpPr>
          <p:cNvPr id="252" name="グループ化 251">
            <a:extLst>
              <a:ext uri="{FF2B5EF4-FFF2-40B4-BE49-F238E27FC236}">
                <a16:creationId xmlns:a16="http://schemas.microsoft.com/office/drawing/2014/main" id="{BC4E5F03-03E7-45BC-A600-C8A6CA47FDBE}"/>
              </a:ext>
            </a:extLst>
          </p:cNvPr>
          <p:cNvGrpSpPr/>
          <p:nvPr/>
        </p:nvGrpSpPr>
        <p:grpSpPr>
          <a:xfrm>
            <a:off x="1371466" y="9311837"/>
            <a:ext cx="1655104" cy="420628"/>
            <a:chOff x="1349241" y="9003342"/>
            <a:chExt cx="1617445" cy="420628"/>
          </a:xfrm>
        </p:grpSpPr>
        <p:sp>
          <p:nvSpPr>
            <p:cNvPr id="18" name="object 18">
              <a:extLst>
                <a:ext uri="{FF2B5EF4-FFF2-40B4-BE49-F238E27FC236}">
                  <a16:creationId xmlns:a16="http://schemas.microsoft.com/office/drawing/2014/main" id="{0038E745-B50A-637C-AFA5-57F911C6F16D}"/>
                </a:ext>
              </a:extLst>
            </p:cNvPr>
            <p:cNvSpPr txBox="1"/>
            <p:nvPr/>
          </p:nvSpPr>
          <p:spPr>
            <a:xfrm>
              <a:off x="1349241" y="9003342"/>
              <a:ext cx="1545305" cy="420628"/>
            </a:xfrm>
            <a:prstGeom prst="rect">
              <a:avLst/>
            </a:prstGeom>
          </p:spPr>
          <p:txBody>
            <a:bodyPr vert="horz" wrap="square" lIns="0" tIns="66040" rIns="0" bIns="0" rtlCol="0">
              <a:spAutoFit/>
            </a:bodyPr>
            <a:lstStyle/>
            <a:p>
              <a:pPr marL="12700">
                <a:lnSpc>
                  <a:spcPct val="150000"/>
                </a:lnSpc>
                <a:spcBef>
                  <a:spcPts val="390"/>
                </a:spcBef>
              </a:pPr>
              <a:r>
                <a:rPr sz="800" spc="-25" dirty="0" err="1">
                  <a:latin typeface="メイリオ" panose="020B0604030504040204" pitchFamily="50" charset="-128"/>
                  <a:ea typeface="メイリオ" panose="020B0604030504040204" pitchFamily="50" charset="-128"/>
                  <a:cs typeface="SimSun"/>
                </a:rPr>
                <a:t>こ</a:t>
              </a:r>
              <a:r>
                <a:rPr sz="800" spc="10" dirty="0" err="1">
                  <a:latin typeface="メイリオ" panose="020B0604030504040204" pitchFamily="50" charset="-128"/>
                  <a:ea typeface="メイリオ" panose="020B0604030504040204" pitchFamily="50" charset="-128"/>
                  <a:cs typeface="SimSun"/>
                </a:rPr>
                <a:t>のマ</a:t>
              </a:r>
              <a:r>
                <a:rPr sz="800" spc="-25" dirty="0" err="1">
                  <a:latin typeface="メイリオ" panose="020B0604030504040204" pitchFamily="50" charset="-128"/>
                  <a:ea typeface="メイリオ" panose="020B0604030504040204" pitchFamily="50" charset="-128"/>
                  <a:cs typeface="SimSun"/>
                </a:rPr>
                <a:t>ー</a:t>
              </a:r>
              <a:r>
                <a:rPr sz="800" spc="-40" dirty="0" err="1">
                  <a:latin typeface="メイリオ" panose="020B0604030504040204" pitchFamily="50" charset="-128"/>
                  <a:ea typeface="メイリオ" panose="020B0604030504040204" pitchFamily="50" charset="-128"/>
                  <a:cs typeface="SimSun"/>
                </a:rPr>
                <a:t>ク</a:t>
              </a:r>
              <a:r>
                <a:rPr sz="800" spc="10" dirty="0" err="1">
                  <a:latin typeface="メイリオ" panose="020B0604030504040204" pitchFamily="50" charset="-128"/>
                  <a:ea typeface="メイリオ" panose="020B0604030504040204" pitchFamily="50" charset="-128"/>
                  <a:cs typeface="SimSun"/>
                </a:rPr>
                <a:t>は</a:t>
              </a:r>
              <a:r>
                <a:rPr sz="800" spc="-400" dirty="0" err="1">
                  <a:latin typeface="メイリオ" panose="020B0604030504040204" pitchFamily="50" charset="-128"/>
                  <a:ea typeface="メイリオ" panose="020B0604030504040204" pitchFamily="50" charset="-128"/>
                  <a:cs typeface="SimSun"/>
                </a:rPr>
                <a:t>、</a:t>
              </a:r>
              <a:r>
                <a:rPr sz="800" spc="25" dirty="0" err="1">
                  <a:latin typeface="メイリオ" panose="020B0604030504040204" pitchFamily="50" charset="-128"/>
                  <a:ea typeface="メイリオ" panose="020B0604030504040204" pitchFamily="50" charset="-128"/>
                  <a:cs typeface="SimSun"/>
                </a:rPr>
                <a:t>視</a:t>
              </a:r>
              <a:r>
                <a:rPr sz="800" spc="-5" dirty="0" err="1">
                  <a:latin typeface="メイリオ" panose="020B0604030504040204" pitchFamily="50" charset="-128"/>
                  <a:ea typeface="メイリオ" panose="020B0604030504040204" pitchFamily="50" charset="-128"/>
                  <a:cs typeface="SimSun"/>
                </a:rPr>
                <a:t>覚に</a:t>
              </a:r>
              <a:r>
                <a:rPr sz="800" spc="20" dirty="0" err="1">
                  <a:latin typeface="メイリオ" panose="020B0604030504040204" pitchFamily="50" charset="-128"/>
                  <a:ea typeface="メイリオ" panose="020B0604030504040204" pitchFamily="50" charset="-128"/>
                  <a:cs typeface="SimSun"/>
                </a:rPr>
                <a:t>頼</a:t>
              </a:r>
              <a:r>
                <a:rPr sz="800" spc="-5" dirty="0" err="1">
                  <a:latin typeface="メイリオ" panose="020B0604030504040204" pitchFamily="50" charset="-128"/>
                  <a:ea typeface="メイリオ" panose="020B0604030504040204" pitchFamily="50" charset="-128"/>
                  <a:cs typeface="SimSun"/>
                </a:rPr>
                <a:t>れ</a:t>
              </a:r>
              <a:r>
                <a:rPr sz="800" spc="15" dirty="0" err="1">
                  <a:latin typeface="メイリオ" panose="020B0604030504040204" pitchFamily="50" charset="-128"/>
                  <a:ea typeface="メイリオ" panose="020B0604030504040204" pitchFamily="50" charset="-128"/>
                  <a:cs typeface="SimSun"/>
                </a:rPr>
                <a:t>な</a:t>
              </a:r>
              <a:r>
                <a:rPr sz="800" spc="25" dirty="0" err="1">
                  <a:latin typeface="メイリオ" panose="020B0604030504040204" pitchFamily="50" charset="-128"/>
                  <a:ea typeface="メイリオ" panose="020B0604030504040204" pitchFamily="50" charset="-128"/>
                  <a:cs typeface="SimSun"/>
                </a:rPr>
                <a:t>い</a:t>
              </a:r>
              <a:r>
                <a:rPr sz="800" spc="15" dirty="0" err="1">
                  <a:latin typeface="メイリオ" panose="020B0604030504040204" pitchFamily="50" charset="-128"/>
                  <a:ea typeface="メイリオ" panose="020B0604030504040204" pitchFamily="50" charset="-128"/>
                  <a:cs typeface="SimSun"/>
                </a:rPr>
                <a:t>方</a:t>
              </a:r>
              <a:r>
                <a:rPr sz="800" spc="-30" dirty="0" err="1">
                  <a:latin typeface="メイリオ" panose="020B0604030504040204" pitchFamily="50" charset="-128"/>
                  <a:ea typeface="メイリオ" panose="020B0604030504040204" pitchFamily="50" charset="-128"/>
                  <a:cs typeface="SimSun"/>
                </a:rPr>
                <a:t>な</a:t>
              </a:r>
              <a:r>
                <a:rPr sz="800" spc="-10" dirty="0" err="1">
                  <a:latin typeface="メイリオ" panose="020B0604030504040204" pitchFamily="50" charset="-128"/>
                  <a:ea typeface="メイリオ" panose="020B0604030504040204" pitchFamily="50" charset="-128"/>
                  <a:cs typeface="SimSun"/>
                </a:rPr>
                <a:t>ど</a:t>
              </a:r>
              <a:r>
                <a:rPr sz="800" spc="25" dirty="0" err="1">
                  <a:latin typeface="メイリオ" panose="020B0604030504040204" pitchFamily="50" charset="-128"/>
                  <a:ea typeface="メイリオ" panose="020B0604030504040204" pitchFamily="50" charset="-128"/>
                  <a:cs typeface="SimSun"/>
                </a:rPr>
                <a:t>が</a:t>
              </a:r>
              <a:r>
                <a:rPr sz="800" spc="-60" dirty="0" err="1">
                  <a:latin typeface="メイリオ" panose="020B0604030504040204" pitchFamily="50" charset="-128"/>
                  <a:ea typeface="メイリオ" panose="020B0604030504040204" pitchFamily="50" charset="-128"/>
                  <a:cs typeface="SimSun"/>
                </a:rPr>
                <a:t>使う</a:t>
              </a:r>
              <a:r>
                <a:rPr sz="800" spc="25" dirty="0" err="1">
                  <a:latin typeface="メイリオ" panose="020B0604030504040204" pitchFamily="50" charset="-128"/>
                  <a:ea typeface="メイリオ" panose="020B0604030504040204" pitchFamily="50" charset="-128"/>
                  <a:cs typeface="SimSun"/>
                </a:rPr>
                <a:t>音</a:t>
              </a:r>
              <a:r>
                <a:rPr sz="800" spc="-15" dirty="0" err="1">
                  <a:latin typeface="メイリオ" panose="020B0604030504040204" pitchFamily="50" charset="-128"/>
                  <a:ea typeface="メイリオ" panose="020B0604030504040204" pitchFamily="50" charset="-128"/>
                  <a:cs typeface="SimSun"/>
                </a:rPr>
                <a:t>声</a:t>
              </a:r>
              <a:r>
                <a:rPr sz="800" dirty="0" err="1">
                  <a:latin typeface="メイリオ" panose="020B0604030504040204" pitchFamily="50" charset="-128"/>
                  <a:ea typeface="メイリオ" panose="020B0604030504040204" pitchFamily="50" charset="-128"/>
                  <a:cs typeface="SimSun"/>
                </a:rPr>
                <a:t>コ</a:t>
              </a:r>
              <a:r>
                <a:rPr sz="800" spc="-120" dirty="0" err="1">
                  <a:latin typeface="メイリオ" panose="020B0604030504040204" pitchFamily="50" charset="-128"/>
                  <a:ea typeface="メイリオ" panose="020B0604030504040204" pitchFamily="50" charset="-128"/>
                  <a:cs typeface="SimSun"/>
                </a:rPr>
                <a:t>ー</a:t>
              </a:r>
              <a:r>
                <a:rPr sz="800" spc="-509" dirty="0" err="1">
                  <a:latin typeface="メイリオ" panose="020B0604030504040204" pitchFamily="50" charset="-128"/>
                  <a:ea typeface="メイリオ" panose="020B0604030504040204" pitchFamily="50" charset="-128"/>
                  <a:cs typeface="SimSun"/>
                </a:rPr>
                <a:t>ド</a:t>
              </a:r>
              <a:r>
                <a:rPr lang="ja-JP" altLang="en-US" sz="800" spc="-509" dirty="0">
                  <a:latin typeface="メイリオ" panose="020B0604030504040204" pitchFamily="50" charset="-128"/>
                  <a:ea typeface="メイリオ" panose="020B0604030504040204" pitchFamily="50" charset="-128"/>
                  <a:cs typeface="SimSun"/>
                </a:rPr>
                <a:t>　　</a:t>
              </a:r>
              <a:r>
                <a:rPr sz="800" dirty="0" err="1">
                  <a:latin typeface="メイリオ" panose="020B0604030504040204" pitchFamily="50" charset="-128"/>
                  <a:ea typeface="メイリオ" panose="020B0604030504040204" pitchFamily="50" charset="-128"/>
                  <a:cs typeface="SimSun"/>
                </a:rPr>
                <a:t>で</a:t>
              </a:r>
              <a:r>
                <a:rPr sz="800" spc="5" dirty="0" err="1">
                  <a:latin typeface="メイリオ" panose="020B0604030504040204" pitchFamily="50" charset="-128"/>
                  <a:ea typeface="メイリオ" panose="020B0604030504040204" pitchFamily="50" charset="-128"/>
                  <a:cs typeface="SimSun"/>
                </a:rPr>
                <a:t>す</a:t>
              </a:r>
              <a:r>
                <a:rPr sz="800" spc="25" dirty="0">
                  <a:latin typeface="メイリオ" panose="020B0604030504040204" pitchFamily="50" charset="-128"/>
                  <a:ea typeface="メイリオ" panose="020B0604030504040204" pitchFamily="50" charset="-128"/>
                  <a:cs typeface="SimSun"/>
                </a:rPr>
                <a:t>。</a:t>
              </a:r>
              <a:endParaRPr sz="800" dirty="0">
                <a:latin typeface="メイリオ" panose="020B0604030504040204" pitchFamily="50" charset="-128"/>
                <a:ea typeface="メイリオ" panose="020B0604030504040204" pitchFamily="50" charset="-128"/>
                <a:cs typeface="SimSun"/>
              </a:endParaRPr>
            </a:p>
          </p:txBody>
        </p:sp>
        <p:sp>
          <p:nvSpPr>
            <p:cNvPr id="242" name="object 5">
              <a:extLst>
                <a:ext uri="{FF2B5EF4-FFF2-40B4-BE49-F238E27FC236}">
                  <a16:creationId xmlns:a16="http://schemas.microsoft.com/office/drawing/2014/main" id="{73234606-B6BE-0884-7A55-E89AD136B124}"/>
                </a:ext>
              </a:extLst>
            </p:cNvPr>
            <p:cNvSpPr txBox="1">
              <a:spLocks/>
            </p:cNvSpPr>
            <p:nvPr/>
          </p:nvSpPr>
          <p:spPr>
            <a:xfrm>
              <a:off x="1986968" y="9024388"/>
              <a:ext cx="863294"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4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し　かく　　たよ　   　　　　　かた</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43" name="object 5">
              <a:extLst>
                <a:ext uri="{FF2B5EF4-FFF2-40B4-BE49-F238E27FC236}">
                  <a16:creationId xmlns:a16="http://schemas.microsoft.com/office/drawing/2014/main" id="{92EC904C-D74B-3EE0-82F9-26DA8EED5F29}"/>
                </a:ext>
              </a:extLst>
            </p:cNvPr>
            <p:cNvSpPr txBox="1">
              <a:spLocks/>
            </p:cNvSpPr>
            <p:nvPr/>
          </p:nvSpPr>
          <p:spPr>
            <a:xfrm>
              <a:off x="1599617" y="9212506"/>
              <a:ext cx="1367069"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4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つか　　おんせい　</a:t>
              </a:r>
              <a:endParaRPr lang="en-US" altLang="ja-JP" sz="400" b="0" spc="-30" dirty="0">
                <a:solidFill>
                  <a:schemeClr val="tx1"/>
                </a:solidFill>
                <a:latin typeface="Meiryo" panose="020B0604030504040204" pitchFamily="34" charset="-128"/>
                <a:ea typeface="Meiryo" panose="020B0604030504040204" pitchFamily="34" charset="-128"/>
              </a:endParaRPr>
            </a:p>
          </p:txBody>
        </p:sp>
      </p:grpSp>
      <p:sp>
        <p:nvSpPr>
          <p:cNvPr id="5" name="object 2">
            <a:extLst>
              <a:ext uri="{FF2B5EF4-FFF2-40B4-BE49-F238E27FC236}">
                <a16:creationId xmlns:a16="http://schemas.microsoft.com/office/drawing/2014/main" id="{41AFFF22-DCE5-BE8B-6241-ECEF21C85E38}"/>
              </a:ext>
            </a:extLst>
          </p:cNvPr>
          <p:cNvSpPr txBox="1"/>
          <p:nvPr/>
        </p:nvSpPr>
        <p:spPr>
          <a:xfrm>
            <a:off x="1410178" y="8210175"/>
            <a:ext cx="2745123" cy="161800"/>
          </a:xfrm>
          <a:prstGeom prst="rect">
            <a:avLst/>
          </a:prstGeom>
        </p:spPr>
        <p:txBody>
          <a:bodyPr vert="horz" wrap="square" lIns="0" tIns="7835" rIns="0" bIns="0" rtlCol="0">
            <a:spAutoFit/>
          </a:bodyPr>
          <a:lstStyle/>
          <a:p>
            <a:pPr marL="7835">
              <a:spcBef>
                <a:spcPts val="62"/>
              </a:spcBef>
            </a:pPr>
            <a:r>
              <a:rPr sz="1000" b="1" spc="-37" dirty="0">
                <a:latin typeface="メイリオ" panose="020B0604030504040204" pitchFamily="50" charset="-128"/>
                <a:ea typeface="メイリオ" panose="020B0604030504040204" pitchFamily="50" charset="-128"/>
                <a:cs typeface="Microsoft YaHei UI"/>
              </a:rPr>
              <a:t>こ</a:t>
            </a:r>
            <a:r>
              <a:rPr sz="1000" b="1" spc="-22" dirty="0">
                <a:latin typeface="メイリオ" panose="020B0604030504040204" pitchFamily="50" charset="-128"/>
                <a:ea typeface="メイリオ" panose="020B0604030504040204" pitchFamily="50" charset="-128"/>
                <a:cs typeface="Microsoft YaHei UI"/>
              </a:rPr>
              <a:t>ど</a:t>
            </a:r>
            <a:r>
              <a:rPr sz="1000" b="1" spc="-12" dirty="0">
                <a:latin typeface="メイリオ" panose="020B0604030504040204" pitchFamily="50" charset="-128"/>
                <a:ea typeface="メイリオ" panose="020B0604030504040204" pitchFamily="50" charset="-128"/>
                <a:cs typeface="Microsoft YaHei UI"/>
              </a:rPr>
              <a:t>も</a:t>
            </a:r>
            <a:r>
              <a:rPr sz="1000" b="1" spc="9" dirty="0">
                <a:latin typeface="メイリオ" panose="020B0604030504040204" pitchFamily="50" charset="-128"/>
                <a:ea typeface="メイリオ" panose="020B0604030504040204" pitchFamily="50" charset="-128"/>
                <a:cs typeface="Microsoft YaHei UI"/>
              </a:rPr>
              <a:t>家庭庁旧優生保護法補償金等相談窓口</a:t>
            </a:r>
            <a:endParaRPr sz="1000" dirty="0">
              <a:latin typeface="メイリオ" panose="020B0604030504040204" pitchFamily="50" charset="-128"/>
              <a:ea typeface="メイリオ" panose="020B0604030504040204" pitchFamily="50" charset="-128"/>
              <a:cs typeface="Microsoft YaHei UI"/>
            </a:endParaRPr>
          </a:p>
        </p:txBody>
      </p:sp>
      <p:sp>
        <p:nvSpPr>
          <p:cNvPr id="76" name="object 43">
            <a:extLst>
              <a:ext uri="{FF2B5EF4-FFF2-40B4-BE49-F238E27FC236}">
                <a16:creationId xmlns:a16="http://schemas.microsoft.com/office/drawing/2014/main" id="{A9139812-9EA2-3BD2-8B07-4E40731E806F}"/>
              </a:ext>
            </a:extLst>
          </p:cNvPr>
          <p:cNvSpPr txBox="1"/>
          <p:nvPr/>
        </p:nvSpPr>
        <p:spPr>
          <a:xfrm>
            <a:off x="1486345" y="8490346"/>
            <a:ext cx="1735954" cy="145374"/>
          </a:xfrm>
          <a:prstGeom prst="rect">
            <a:avLst/>
          </a:prstGeom>
        </p:spPr>
        <p:txBody>
          <a:bodyPr vert="horz" wrap="square" lIns="0" tIns="7443" rIns="0" bIns="0" rtlCol="0">
            <a:spAutoFit/>
          </a:bodyPr>
          <a:lstStyle/>
          <a:p>
            <a:pPr marL="14102" marR="3134" indent="-6659">
              <a:lnSpc>
                <a:spcPct val="111500"/>
              </a:lnSpc>
              <a:spcBef>
                <a:spcPts val="59"/>
              </a:spcBef>
            </a:pPr>
            <a:r>
              <a:rPr lang="ja-JP" altLang="en-US" sz="800" dirty="0">
                <a:latin typeface="メイリオ" panose="020B0604030504040204" pitchFamily="50" charset="-128"/>
                <a:ea typeface="メイリオ" panose="020B0604030504040204" pitchFamily="50" charset="-128"/>
                <a:cs typeface="SimSun"/>
              </a:rPr>
              <a:t>電話番号  </a:t>
            </a:r>
            <a:r>
              <a:rPr lang="en-US" altLang="ja-JP" sz="800" dirty="0">
                <a:latin typeface="メイリオ" panose="020B0604030504040204" pitchFamily="50" charset="-128"/>
                <a:ea typeface="メイリオ" panose="020B0604030504040204" pitchFamily="50" charset="-128"/>
                <a:cs typeface="SimSun"/>
              </a:rPr>
              <a:t>03-3595-2575</a:t>
            </a:r>
            <a:endParaRPr sz="800" dirty="0">
              <a:latin typeface="メイリオ" panose="020B0604030504040204" pitchFamily="50" charset="-128"/>
              <a:ea typeface="メイリオ" panose="020B0604030504040204" pitchFamily="50" charset="-128"/>
              <a:cs typeface="SimSun"/>
            </a:endParaRPr>
          </a:p>
        </p:txBody>
      </p:sp>
      <p:pic>
        <p:nvPicPr>
          <p:cNvPr id="71" name="object 18">
            <a:extLst>
              <a:ext uri="{FF2B5EF4-FFF2-40B4-BE49-F238E27FC236}">
                <a16:creationId xmlns:a16="http://schemas.microsoft.com/office/drawing/2014/main" id="{0CA0FAD6-F554-2080-5D70-BD0B6C1D33F4}"/>
              </a:ext>
            </a:extLst>
          </p:cNvPr>
          <p:cNvPicPr/>
          <p:nvPr/>
        </p:nvPicPr>
        <p:blipFill>
          <a:blip r:embed="rId51" cstate="print">
            <a:duotone>
              <a:prstClr val="black"/>
              <a:schemeClr val="tx1">
                <a:tint val="45000"/>
                <a:satMod val="400000"/>
              </a:schemeClr>
            </a:duotone>
          </a:blip>
          <a:stretch>
            <a:fillRect/>
          </a:stretch>
        </p:blipFill>
        <p:spPr>
          <a:xfrm>
            <a:off x="1382459" y="8518813"/>
            <a:ext cx="48423" cy="83207"/>
          </a:xfrm>
          <a:prstGeom prst="rect">
            <a:avLst/>
          </a:prstGeom>
        </p:spPr>
      </p:pic>
      <p:pic>
        <p:nvPicPr>
          <p:cNvPr id="73" name="object 30">
            <a:extLst>
              <a:ext uri="{FF2B5EF4-FFF2-40B4-BE49-F238E27FC236}">
                <a16:creationId xmlns:a16="http://schemas.microsoft.com/office/drawing/2014/main" id="{E095291B-880C-785A-4BB0-A8D83DD1555D}"/>
              </a:ext>
            </a:extLst>
          </p:cNvPr>
          <p:cNvPicPr/>
          <p:nvPr/>
        </p:nvPicPr>
        <p:blipFill>
          <a:blip r:embed="rId52" cstate="print">
            <a:duotone>
              <a:prstClr val="black"/>
              <a:schemeClr val="tx1">
                <a:tint val="45000"/>
                <a:satMod val="400000"/>
              </a:schemeClr>
            </a:duotone>
          </a:blip>
          <a:stretch>
            <a:fillRect/>
          </a:stretch>
        </p:blipFill>
        <p:spPr>
          <a:xfrm>
            <a:off x="1359742" y="8679377"/>
            <a:ext cx="91364" cy="82226"/>
          </a:xfrm>
          <a:prstGeom prst="rect">
            <a:avLst/>
          </a:prstGeom>
        </p:spPr>
      </p:pic>
      <p:pic>
        <p:nvPicPr>
          <p:cNvPr id="74" name="object 36">
            <a:extLst>
              <a:ext uri="{FF2B5EF4-FFF2-40B4-BE49-F238E27FC236}">
                <a16:creationId xmlns:a16="http://schemas.microsoft.com/office/drawing/2014/main" id="{72FCF082-C7BA-AF0E-82A5-0A9D2068C907}"/>
              </a:ext>
            </a:extLst>
          </p:cNvPr>
          <p:cNvPicPr/>
          <p:nvPr/>
        </p:nvPicPr>
        <p:blipFill>
          <a:blip r:embed="rId53" cstate="print">
            <a:duotone>
              <a:prstClr val="black"/>
              <a:schemeClr val="tx1">
                <a:tint val="45000"/>
                <a:satMod val="400000"/>
              </a:schemeClr>
            </a:duotone>
          </a:blip>
          <a:stretch>
            <a:fillRect/>
          </a:stretch>
        </p:blipFill>
        <p:spPr>
          <a:xfrm>
            <a:off x="1361706" y="8860417"/>
            <a:ext cx="90839" cy="104165"/>
          </a:xfrm>
          <a:prstGeom prst="rect">
            <a:avLst/>
          </a:prstGeom>
        </p:spPr>
      </p:pic>
      <p:sp>
        <p:nvSpPr>
          <p:cNvPr id="77" name="object 43">
            <a:extLst>
              <a:ext uri="{FF2B5EF4-FFF2-40B4-BE49-F238E27FC236}">
                <a16:creationId xmlns:a16="http://schemas.microsoft.com/office/drawing/2014/main" id="{5F385CCF-27F2-92B4-A37C-7BDACFAE698D}"/>
              </a:ext>
            </a:extLst>
          </p:cNvPr>
          <p:cNvSpPr txBox="1"/>
          <p:nvPr/>
        </p:nvSpPr>
        <p:spPr>
          <a:xfrm>
            <a:off x="3034326" y="8340488"/>
            <a:ext cx="1311935" cy="296056"/>
          </a:xfrm>
          <a:prstGeom prst="rect">
            <a:avLst/>
          </a:prstGeom>
        </p:spPr>
        <p:txBody>
          <a:bodyPr vert="horz" wrap="square" lIns="0" tIns="7443" rIns="0" bIns="0" rtlCol="0">
            <a:spAutoFit/>
          </a:bodyPr>
          <a:lstStyle/>
          <a:p>
            <a:pPr marL="14102" marR="3134" indent="-6659">
              <a:lnSpc>
                <a:spcPct val="111500"/>
              </a:lnSpc>
              <a:spcBef>
                <a:spcPts val="59"/>
              </a:spcBef>
            </a:pPr>
            <a:endParaRPr lang="en-US" altLang="ja-JP" sz="800" dirty="0">
              <a:latin typeface="メイリオ" panose="020B0604030504040204" pitchFamily="50" charset="-128"/>
              <a:ea typeface="メイリオ" panose="020B0604030504040204" pitchFamily="50" charset="-128"/>
              <a:cs typeface="SimSun"/>
            </a:endParaRPr>
          </a:p>
          <a:p>
            <a:pPr marL="14102" marR="3134" indent="-6659">
              <a:lnSpc>
                <a:spcPct val="111500"/>
              </a:lnSpc>
              <a:spcBef>
                <a:spcPts val="59"/>
              </a:spcBef>
            </a:pPr>
            <a:r>
              <a:rPr lang="en-US" altLang="ja-JP" sz="800" dirty="0">
                <a:latin typeface="メイリオ" panose="020B0604030504040204" pitchFamily="50" charset="-128"/>
                <a:ea typeface="メイリオ" panose="020B0604030504040204" pitchFamily="50" charset="-128"/>
                <a:cs typeface="SimSun"/>
              </a:rPr>
              <a:t>FAX 03-3595-2753</a:t>
            </a:r>
            <a:endParaRPr sz="800" dirty="0">
              <a:latin typeface="メイリオ" panose="020B0604030504040204" pitchFamily="50" charset="-128"/>
              <a:ea typeface="メイリオ" panose="020B0604030504040204" pitchFamily="50" charset="-128"/>
              <a:cs typeface="SimSun"/>
            </a:endParaRPr>
          </a:p>
        </p:txBody>
      </p:sp>
      <p:sp>
        <p:nvSpPr>
          <p:cNvPr id="78" name="object 43">
            <a:extLst>
              <a:ext uri="{FF2B5EF4-FFF2-40B4-BE49-F238E27FC236}">
                <a16:creationId xmlns:a16="http://schemas.microsoft.com/office/drawing/2014/main" id="{98ECC830-B66C-5707-DF5A-A046D7E4A67E}"/>
              </a:ext>
            </a:extLst>
          </p:cNvPr>
          <p:cNvSpPr txBox="1"/>
          <p:nvPr/>
        </p:nvSpPr>
        <p:spPr>
          <a:xfrm>
            <a:off x="1499045" y="8831977"/>
            <a:ext cx="3852159" cy="320422"/>
          </a:xfrm>
          <a:prstGeom prst="rect">
            <a:avLst/>
          </a:prstGeom>
        </p:spPr>
        <p:txBody>
          <a:bodyPr vert="horz" wrap="square" lIns="0" tIns="7443" rIns="0" bIns="0" rtlCol="0">
            <a:spAutoFit/>
          </a:bodyPr>
          <a:lstStyle/>
          <a:p>
            <a:pPr marL="14102" marR="3134" indent="-6659">
              <a:lnSpc>
                <a:spcPct val="125000"/>
              </a:lnSpc>
              <a:spcBef>
                <a:spcPts val="59"/>
              </a:spcBef>
            </a:pPr>
            <a:r>
              <a:rPr lang="ja-JP" altLang="en-US" sz="800" dirty="0">
                <a:latin typeface="メイリオ" panose="020B0604030504040204" pitchFamily="50" charset="-128"/>
                <a:ea typeface="メイリオ" panose="020B0604030504040204" pitchFamily="50" charset="-128"/>
                <a:cs typeface="SimSun"/>
              </a:rPr>
              <a:t>受付時間 </a:t>
            </a:r>
            <a:r>
              <a:rPr lang="en-US" altLang="ja-JP" sz="800" dirty="0">
                <a:latin typeface="メイリオ" panose="020B0604030504040204" pitchFamily="50" charset="-128"/>
                <a:ea typeface="メイリオ" panose="020B0604030504040204" pitchFamily="50" charset="-128"/>
                <a:cs typeface="SimSun"/>
              </a:rPr>
              <a:t>10:00~17:00</a:t>
            </a:r>
          </a:p>
          <a:p>
            <a:pPr marL="14102" marR="3134" indent="-6659">
              <a:lnSpc>
                <a:spcPct val="125000"/>
              </a:lnSpc>
              <a:spcBef>
                <a:spcPts val="59"/>
              </a:spcBef>
            </a:pPr>
            <a:r>
              <a:rPr lang="ja-JP" altLang="en-US" sz="800" dirty="0">
                <a:latin typeface="メイリオ" panose="020B0604030504040204" pitchFamily="50" charset="-128"/>
                <a:ea typeface="メイリオ" panose="020B0604030504040204" pitchFamily="50" charset="-128"/>
                <a:cs typeface="SimSun"/>
              </a:rPr>
              <a:t>（月曜日から金曜日。土日祝日、年末年始を除く。）</a:t>
            </a:r>
            <a:endParaRPr sz="800" dirty="0">
              <a:latin typeface="メイリオ" panose="020B0604030504040204" pitchFamily="50" charset="-128"/>
              <a:ea typeface="メイリオ" panose="020B0604030504040204" pitchFamily="50" charset="-128"/>
              <a:cs typeface="SimSun"/>
            </a:endParaRPr>
          </a:p>
        </p:txBody>
      </p:sp>
      <p:sp>
        <p:nvSpPr>
          <p:cNvPr id="79" name="object 43">
            <a:extLst>
              <a:ext uri="{FF2B5EF4-FFF2-40B4-BE49-F238E27FC236}">
                <a16:creationId xmlns:a16="http://schemas.microsoft.com/office/drawing/2014/main" id="{06CF5131-D284-7B6A-C0D5-52EF20B2831C}"/>
              </a:ext>
            </a:extLst>
          </p:cNvPr>
          <p:cNvSpPr txBox="1"/>
          <p:nvPr/>
        </p:nvSpPr>
        <p:spPr>
          <a:xfrm>
            <a:off x="1488566" y="8637913"/>
            <a:ext cx="2797584" cy="145374"/>
          </a:xfrm>
          <a:prstGeom prst="rect">
            <a:avLst/>
          </a:prstGeom>
        </p:spPr>
        <p:txBody>
          <a:bodyPr vert="horz" wrap="square" lIns="0" tIns="7443" rIns="0" bIns="0" rtlCol="0">
            <a:spAutoFit/>
          </a:bodyPr>
          <a:lstStyle/>
          <a:p>
            <a:pPr marL="14102" marR="3134" indent="-6659">
              <a:lnSpc>
                <a:spcPct val="111500"/>
              </a:lnSpc>
              <a:spcBef>
                <a:spcPts val="59"/>
              </a:spcBef>
            </a:pPr>
            <a:r>
              <a:rPr lang="ja-JP" altLang="en-US" sz="800" dirty="0">
                <a:latin typeface="メイリオ" panose="020B0604030504040204" pitchFamily="50" charset="-128"/>
                <a:ea typeface="メイリオ" panose="020B0604030504040204" pitchFamily="50" charset="-128"/>
                <a:cs typeface="SimSun"/>
              </a:rPr>
              <a:t>メールアドレス  </a:t>
            </a:r>
            <a:r>
              <a:rPr lang="en-US" altLang="ja-JP" sz="800" b="1" spc="-6" dirty="0">
                <a:solidFill>
                  <a:srgbClr val="231F20"/>
                </a:solidFill>
                <a:latin typeface="メイリオ" panose="020B0604030504040204" pitchFamily="50" charset="-128"/>
                <a:ea typeface="メイリオ" panose="020B0604030504040204" pitchFamily="50" charset="-128"/>
                <a:cs typeface="Microsoft YaHei"/>
                <a:hlinkClick r:id="rId54"/>
              </a:rPr>
              <a:t>kodomokatei.hoshokin@cfa.go.jp</a:t>
            </a:r>
            <a:endParaRPr lang="en-US" altLang="ja-JP" sz="800" dirty="0">
              <a:latin typeface="メイリオ" panose="020B0604030504040204" pitchFamily="50" charset="-128"/>
              <a:ea typeface="メイリオ" panose="020B0604030504040204" pitchFamily="50" charset="-128"/>
              <a:cs typeface="Microsoft YaHei"/>
            </a:endParaRPr>
          </a:p>
        </p:txBody>
      </p:sp>
      <p:sp>
        <p:nvSpPr>
          <p:cNvPr id="16" name="四角形: 角を丸くする 15">
            <a:extLst>
              <a:ext uri="{FF2B5EF4-FFF2-40B4-BE49-F238E27FC236}">
                <a16:creationId xmlns:a16="http://schemas.microsoft.com/office/drawing/2014/main" id="{58565B56-7F95-3CD4-EFDA-B927EB02E432}"/>
              </a:ext>
            </a:extLst>
          </p:cNvPr>
          <p:cNvSpPr/>
          <p:nvPr/>
        </p:nvSpPr>
        <p:spPr>
          <a:xfrm>
            <a:off x="1357313" y="8115777"/>
            <a:ext cx="2699520" cy="309989"/>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37" name="object 5">
            <a:extLst>
              <a:ext uri="{FF2B5EF4-FFF2-40B4-BE49-F238E27FC236}">
                <a16:creationId xmlns:a16="http://schemas.microsoft.com/office/drawing/2014/main" id="{7AC8CEDF-BB7C-1AD1-6636-9FD70C52846D}"/>
              </a:ext>
            </a:extLst>
          </p:cNvPr>
          <p:cNvSpPr txBox="1">
            <a:spLocks/>
          </p:cNvSpPr>
          <p:nvPr/>
        </p:nvSpPr>
        <p:spPr>
          <a:xfrm>
            <a:off x="1427928" y="8429724"/>
            <a:ext cx="562818"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でん</a:t>
            </a:r>
            <a:r>
              <a:rPr lang="en-US" altLang="ja-JP" sz="4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わ　ばんごう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187" name="object 5">
            <a:extLst>
              <a:ext uri="{FF2B5EF4-FFF2-40B4-BE49-F238E27FC236}">
                <a16:creationId xmlns:a16="http://schemas.microsoft.com/office/drawing/2014/main" id="{4DDAC91D-90A6-B965-55BB-F2E71CC6046D}"/>
              </a:ext>
            </a:extLst>
          </p:cNvPr>
          <p:cNvSpPr txBox="1">
            <a:spLocks/>
          </p:cNvSpPr>
          <p:nvPr/>
        </p:nvSpPr>
        <p:spPr>
          <a:xfrm>
            <a:off x="2979815" y="8435419"/>
            <a:ext cx="329254"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ふぁっくす</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34" name="テキスト ボックス 233">
            <a:extLst>
              <a:ext uri="{FF2B5EF4-FFF2-40B4-BE49-F238E27FC236}">
                <a16:creationId xmlns:a16="http://schemas.microsoft.com/office/drawing/2014/main" id="{3862533D-BCCE-432C-2558-C2840CBB38FC}"/>
              </a:ext>
            </a:extLst>
          </p:cNvPr>
          <p:cNvSpPr txBox="1"/>
          <p:nvPr/>
        </p:nvSpPr>
        <p:spPr>
          <a:xfrm>
            <a:off x="1728582" y="8098791"/>
            <a:ext cx="2515372" cy="161583"/>
          </a:xfrm>
          <a:prstGeom prst="rect">
            <a:avLst/>
          </a:prstGeom>
          <a:noFill/>
        </p:spPr>
        <p:txBody>
          <a:bodyPr wrap="square" rtlCol="0">
            <a:spAutoFit/>
          </a:bodyPr>
          <a:lstStyle/>
          <a:p>
            <a:r>
              <a:rPr kumimoji="1" lang="en-US" altLang="ja-JP" sz="450" spc="-50" dirty="0"/>
              <a:t>  </a:t>
            </a:r>
            <a:r>
              <a:rPr kumimoji="1" lang="ja-JP" altLang="en-US" sz="450" spc="-50" dirty="0"/>
              <a:t>か</a:t>
            </a:r>
            <a:r>
              <a:rPr kumimoji="1" lang="en-US" altLang="ja-JP" sz="450" spc="-50" dirty="0"/>
              <a:t>      </a:t>
            </a:r>
            <a:r>
              <a:rPr kumimoji="1" lang="ja-JP" altLang="en-US" sz="450" spc="-50" dirty="0"/>
              <a:t>てい</a:t>
            </a:r>
            <a:r>
              <a:rPr kumimoji="1" lang="en-US" altLang="ja-JP" sz="450" spc="-50" dirty="0"/>
              <a:t> </a:t>
            </a:r>
            <a:r>
              <a:rPr kumimoji="1" lang="ja-JP" altLang="en-US" sz="450" spc="-50" dirty="0"/>
              <a:t>ちょう　きゅうゆうせい    ほ  　ご　　ほう 　ほしょうきんとう        そう    だん　まどぐち</a:t>
            </a:r>
            <a:endParaRPr kumimoji="1" lang="en-US" altLang="ja-JP" sz="450" spc="-50" dirty="0"/>
          </a:p>
        </p:txBody>
      </p:sp>
      <p:sp>
        <p:nvSpPr>
          <p:cNvPr id="236" name="object 5">
            <a:extLst>
              <a:ext uri="{FF2B5EF4-FFF2-40B4-BE49-F238E27FC236}">
                <a16:creationId xmlns:a16="http://schemas.microsoft.com/office/drawing/2014/main" id="{E2A1C984-6A64-4DDE-F9CD-0993B4B3C7A3}"/>
              </a:ext>
            </a:extLst>
          </p:cNvPr>
          <p:cNvSpPr txBox="1">
            <a:spLocks/>
          </p:cNvSpPr>
          <p:nvPr/>
        </p:nvSpPr>
        <p:spPr>
          <a:xfrm>
            <a:off x="1433334" y="8771179"/>
            <a:ext cx="578843"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4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うけ つけ　じ  かん</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37" name="object 5">
            <a:extLst>
              <a:ext uri="{FF2B5EF4-FFF2-40B4-BE49-F238E27FC236}">
                <a16:creationId xmlns:a16="http://schemas.microsoft.com/office/drawing/2014/main" id="{F258405C-60C4-7852-CD7C-EAA1F6EA8B04}"/>
              </a:ext>
            </a:extLst>
          </p:cNvPr>
          <p:cNvSpPr txBox="1">
            <a:spLocks/>
          </p:cNvSpPr>
          <p:nvPr/>
        </p:nvSpPr>
        <p:spPr>
          <a:xfrm>
            <a:off x="1596466" y="8944819"/>
            <a:ext cx="399592"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400" b="0" spc="-30" dirty="0">
                <a:solidFill>
                  <a:schemeClr val="tx1"/>
                </a:solidFill>
                <a:latin typeface="Meiryo" panose="020B0604030504040204" pitchFamily="34" charset="-128"/>
                <a:ea typeface="Meiryo" panose="020B0604030504040204" pitchFamily="34" charset="-128"/>
              </a:rPr>
              <a:t>げつようび</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38" name="object 5">
            <a:extLst>
              <a:ext uri="{FF2B5EF4-FFF2-40B4-BE49-F238E27FC236}">
                <a16:creationId xmlns:a16="http://schemas.microsoft.com/office/drawing/2014/main" id="{4ED6D00B-5BB9-2577-A4FC-9C39D7AABE98}"/>
              </a:ext>
            </a:extLst>
          </p:cNvPr>
          <p:cNvSpPr txBox="1">
            <a:spLocks/>
          </p:cNvSpPr>
          <p:nvPr/>
        </p:nvSpPr>
        <p:spPr>
          <a:xfrm>
            <a:off x="2098758" y="8947201"/>
            <a:ext cx="376384"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400" b="0" spc="-30" dirty="0">
                <a:solidFill>
                  <a:schemeClr val="tx1"/>
                </a:solidFill>
                <a:latin typeface="Meiryo" panose="020B0604030504040204" pitchFamily="34" charset="-128"/>
                <a:ea typeface="Meiryo" panose="020B0604030504040204" pitchFamily="34" charset="-128"/>
              </a:rPr>
              <a:t>きんようび</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39" name="object 5">
            <a:extLst>
              <a:ext uri="{FF2B5EF4-FFF2-40B4-BE49-F238E27FC236}">
                <a16:creationId xmlns:a16="http://schemas.microsoft.com/office/drawing/2014/main" id="{83076FF1-1F3C-7EE3-ED4A-342D10F5D3AB}"/>
              </a:ext>
            </a:extLst>
          </p:cNvPr>
          <p:cNvSpPr txBox="1">
            <a:spLocks/>
          </p:cNvSpPr>
          <p:nvPr/>
        </p:nvSpPr>
        <p:spPr>
          <a:xfrm>
            <a:off x="2492259" y="8944822"/>
            <a:ext cx="472219"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どにちしゅくじつ</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40" name="object 5">
            <a:extLst>
              <a:ext uri="{FF2B5EF4-FFF2-40B4-BE49-F238E27FC236}">
                <a16:creationId xmlns:a16="http://schemas.microsoft.com/office/drawing/2014/main" id="{F4F703DC-605B-3A24-55A0-F8DA6E9306EF}"/>
              </a:ext>
            </a:extLst>
          </p:cNvPr>
          <p:cNvSpPr txBox="1">
            <a:spLocks/>
          </p:cNvSpPr>
          <p:nvPr/>
        </p:nvSpPr>
        <p:spPr>
          <a:xfrm>
            <a:off x="3050553" y="8937676"/>
            <a:ext cx="810022"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400" b="0" spc="-30" dirty="0">
                <a:solidFill>
                  <a:schemeClr val="tx1"/>
                </a:solidFill>
                <a:latin typeface="Meiryo" panose="020B0604030504040204" pitchFamily="34" charset="-128"/>
                <a:ea typeface="Meiryo" panose="020B0604030504040204" pitchFamily="34" charset="-128"/>
              </a:rPr>
              <a:t>ねんまつねんし　 　のぞ</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44" name="object 5">
            <a:extLst>
              <a:ext uri="{FF2B5EF4-FFF2-40B4-BE49-F238E27FC236}">
                <a16:creationId xmlns:a16="http://schemas.microsoft.com/office/drawing/2014/main" id="{527456F4-7B3A-8A42-C811-F278387220D9}"/>
              </a:ext>
            </a:extLst>
          </p:cNvPr>
          <p:cNvSpPr txBox="1">
            <a:spLocks/>
          </p:cNvSpPr>
          <p:nvPr/>
        </p:nvSpPr>
        <p:spPr>
          <a:xfrm>
            <a:off x="4160265" y="8110729"/>
            <a:ext cx="2309595"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nSpc>
                <a:spcPct val="134300"/>
              </a:lnSpc>
              <a:spcBef>
                <a:spcPts val="140"/>
              </a:spcBef>
              <a:tabLst>
                <a:tab pos="2211070" algn="l"/>
                <a:tab pos="3161030" algn="l"/>
                <a:tab pos="3839210" algn="l"/>
              </a:tabLst>
            </a:pPr>
            <a:r>
              <a:rPr lang="ja-JP" altLang="en-US" sz="400" b="0" spc="-30" dirty="0">
                <a:solidFill>
                  <a:schemeClr val="tx1"/>
                </a:solidFill>
                <a:latin typeface="Meiryo" panose="020B0604030504040204" pitchFamily="34" charset="-128"/>
                <a:ea typeface="Meiryo" panose="020B0604030504040204" pitchFamily="34" charset="-128"/>
              </a:rPr>
              <a:t>まどぐち 　　かん　　　　しょうさい　　　きゅうゆうせい  ほ    ご  ほう   ほしょうきんとう とくせつ　　　　　　　　　　</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45" name="object 5">
            <a:extLst>
              <a:ext uri="{FF2B5EF4-FFF2-40B4-BE49-F238E27FC236}">
                <a16:creationId xmlns:a16="http://schemas.microsoft.com/office/drawing/2014/main" id="{BE6446E9-41B0-8B4F-E825-EFD0E166B2C6}"/>
              </a:ext>
            </a:extLst>
          </p:cNvPr>
          <p:cNvSpPr txBox="1">
            <a:spLocks/>
          </p:cNvSpPr>
          <p:nvPr/>
        </p:nvSpPr>
        <p:spPr>
          <a:xfrm>
            <a:off x="4240979" y="8289328"/>
            <a:ext cx="821559"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400" b="0" spc="-30" dirty="0">
                <a:solidFill>
                  <a:schemeClr val="tx1"/>
                </a:solidFill>
                <a:latin typeface="Meiryo" panose="020B0604030504040204" pitchFamily="34" charset="-128"/>
                <a:ea typeface="Meiryo" panose="020B0604030504040204" pitchFamily="34" charset="-128"/>
              </a:rPr>
              <a:t>かくと　どう　ふ  けん　　　　　　　　　　　　　　　　　　　　　　　　　　　　　　　　　　</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47" name="object 5">
            <a:extLst>
              <a:ext uri="{FF2B5EF4-FFF2-40B4-BE49-F238E27FC236}">
                <a16:creationId xmlns:a16="http://schemas.microsoft.com/office/drawing/2014/main" id="{05906B47-B13F-46B3-B7CF-7B01DF9CFB07}"/>
              </a:ext>
            </a:extLst>
          </p:cNvPr>
          <p:cNvSpPr txBox="1">
            <a:spLocks/>
          </p:cNvSpPr>
          <p:nvPr/>
        </p:nvSpPr>
        <p:spPr>
          <a:xfrm>
            <a:off x="5804875" y="8294093"/>
            <a:ext cx="472219" cy="952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400" b="0" spc="-30" dirty="0">
                <a:solidFill>
                  <a:schemeClr val="tx1"/>
                </a:solidFill>
                <a:latin typeface="Meiryo" panose="020B0604030504040204" pitchFamily="34" charset="-128"/>
                <a:ea typeface="Meiryo" panose="020B0604030504040204" pitchFamily="34" charset="-128"/>
              </a:rPr>
              <a:t>   </a:t>
            </a:r>
            <a:r>
              <a:rPr lang="ja-JP" altLang="en-US" sz="400" b="0" spc="-30" dirty="0">
                <a:solidFill>
                  <a:schemeClr val="tx1"/>
                </a:solidFill>
                <a:latin typeface="Meiryo" panose="020B0604030504040204" pitchFamily="34" charset="-128"/>
                <a:ea typeface="Meiryo" panose="020B0604030504040204" pitchFamily="34" charset="-128"/>
              </a:rPr>
              <a:t>かくにんくだ</a:t>
            </a:r>
            <a:endParaRPr lang="en-US" altLang="ja-JP" sz="400" b="0" spc="-30" dirty="0">
              <a:solidFill>
                <a:schemeClr val="tx1"/>
              </a:solidFill>
              <a:latin typeface="Meiryo" panose="020B0604030504040204" pitchFamily="34" charset="-128"/>
              <a:ea typeface="Meiryo" panose="020B0604030504040204" pitchFamily="34" charset="-128"/>
            </a:endParaRPr>
          </a:p>
        </p:txBody>
      </p:sp>
      <p:sp>
        <p:nvSpPr>
          <p:cNvPr id="248" name="object 5">
            <a:extLst>
              <a:ext uri="{FF2B5EF4-FFF2-40B4-BE49-F238E27FC236}">
                <a16:creationId xmlns:a16="http://schemas.microsoft.com/office/drawing/2014/main" id="{3DFFBD0E-809C-6BC1-6F52-DDF81752E3A1}"/>
              </a:ext>
            </a:extLst>
          </p:cNvPr>
          <p:cNvSpPr txBox="1">
            <a:spLocks/>
          </p:cNvSpPr>
          <p:nvPr/>
        </p:nvSpPr>
        <p:spPr>
          <a:xfrm>
            <a:off x="374650" y="80748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ほっ</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どう</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49" name="object 5">
            <a:extLst>
              <a:ext uri="{FF2B5EF4-FFF2-40B4-BE49-F238E27FC236}">
                <a16:creationId xmlns:a16="http://schemas.microsoft.com/office/drawing/2014/main" id="{38BC50D4-A148-0B65-19A6-85AD98D195A7}"/>
              </a:ext>
            </a:extLst>
          </p:cNvPr>
          <p:cNvSpPr txBox="1">
            <a:spLocks/>
          </p:cNvSpPr>
          <p:nvPr/>
        </p:nvSpPr>
        <p:spPr>
          <a:xfrm>
            <a:off x="381000" y="96303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あおもり</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3" name="object 5">
            <a:extLst>
              <a:ext uri="{FF2B5EF4-FFF2-40B4-BE49-F238E27FC236}">
                <a16:creationId xmlns:a16="http://schemas.microsoft.com/office/drawing/2014/main" id="{0CB1C1BC-6F7E-2D5F-1252-6F020E49063F}"/>
              </a:ext>
            </a:extLst>
          </p:cNvPr>
          <p:cNvSpPr txBox="1">
            <a:spLocks/>
          </p:cNvSpPr>
          <p:nvPr/>
        </p:nvSpPr>
        <p:spPr>
          <a:xfrm>
            <a:off x="3367192" y="9465708"/>
            <a:ext cx="661881" cy="114519"/>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500" b="0" spc="-30" dirty="0">
                <a:solidFill>
                  <a:schemeClr val="tx1"/>
                </a:solidFill>
                <a:latin typeface="Meiryo" panose="020B0604030504040204" pitchFamily="34" charset="-128"/>
                <a:ea typeface="Meiryo" panose="020B0604030504040204" pitchFamily="34" charset="-128"/>
              </a:rPr>
              <a:t>   </a:t>
            </a:r>
            <a:r>
              <a:rPr lang="ja-JP" altLang="en-US" sz="500" b="0" spc="-30" dirty="0">
                <a:solidFill>
                  <a:schemeClr val="tx1"/>
                </a:solidFill>
                <a:latin typeface="Meiryo" panose="020B0604030504040204" pitchFamily="34" charset="-128"/>
                <a:ea typeface="Meiryo" panose="020B0604030504040204" pitchFamily="34" charset="-128"/>
              </a:rPr>
              <a:t>か　ていちょう</a:t>
            </a:r>
            <a:endParaRPr lang="en-US" altLang="ja-JP" sz="500" b="0" spc="-30" dirty="0">
              <a:solidFill>
                <a:schemeClr val="tx1"/>
              </a:solidFill>
              <a:latin typeface="Meiryo" panose="020B0604030504040204" pitchFamily="34" charset="-128"/>
              <a:ea typeface="Meiryo" panose="020B0604030504040204" pitchFamily="34" charset="-128"/>
            </a:endParaRPr>
          </a:p>
        </p:txBody>
      </p:sp>
      <p:sp>
        <p:nvSpPr>
          <p:cNvPr id="254" name="object 5">
            <a:extLst>
              <a:ext uri="{FF2B5EF4-FFF2-40B4-BE49-F238E27FC236}">
                <a16:creationId xmlns:a16="http://schemas.microsoft.com/office/drawing/2014/main" id="{71B5A1CE-8D2D-81CA-099D-F11537AAD0D0}"/>
              </a:ext>
            </a:extLst>
          </p:cNvPr>
          <p:cNvSpPr txBox="1">
            <a:spLocks/>
          </p:cNvSpPr>
          <p:nvPr/>
        </p:nvSpPr>
        <p:spPr>
          <a:xfrm>
            <a:off x="381000" y="11186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いわ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て</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5" name="object 5">
            <a:extLst>
              <a:ext uri="{FF2B5EF4-FFF2-40B4-BE49-F238E27FC236}">
                <a16:creationId xmlns:a16="http://schemas.microsoft.com/office/drawing/2014/main" id="{ED2B0584-974F-483A-10CC-1EAEB6C3DB8F}"/>
              </a:ext>
            </a:extLst>
          </p:cNvPr>
          <p:cNvSpPr txBox="1">
            <a:spLocks/>
          </p:cNvSpPr>
          <p:nvPr/>
        </p:nvSpPr>
        <p:spPr>
          <a:xfrm>
            <a:off x="374650" y="127738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みや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ぎ</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6" name="object 5">
            <a:extLst>
              <a:ext uri="{FF2B5EF4-FFF2-40B4-BE49-F238E27FC236}">
                <a16:creationId xmlns:a16="http://schemas.microsoft.com/office/drawing/2014/main" id="{1FC56F77-1624-8E92-326B-EBC440629065}"/>
              </a:ext>
            </a:extLst>
          </p:cNvPr>
          <p:cNvSpPr txBox="1">
            <a:spLocks/>
          </p:cNvSpPr>
          <p:nvPr/>
        </p:nvSpPr>
        <p:spPr>
          <a:xfrm>
            <a:off x="381000" y="14234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あき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た</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7" name="object 5">
            <a:extLst>
              <a:ext uri="{FF2B5EF4-FFF2-40B4-BE49-F238E27FC236}">
                <a16:creationId xmlns:a16="http://schemas.microsoft.com/office/drawing/2014/main" id="{8B20BA45-91E9-BA47-0089-E7F1546AB9B8}"/>
              </a:ext>
            </a:extLst>
          </p:cNvPr>
          <p:cNvSpPr txBox="1">
            <a:spLocks/>
          </p:cNvSpPr>
          <p:nvPr/>
        </p:nvSpPr>
        <p:spPr>
          <a:xfrm>
            <a:off x="374650" y="157521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ja-JP" altLang="en-US" sz="300" b="0" spc="-30" dirty="0">
                <a:solidFill>
                  <a:schemeClr val="tx1"/>
                </a:solidFill>
                <a:latin typeface="Meiryo" panose="020B0604030504040204" pitchFamily="34" charset="-128"/>
                <a:ea typeface="Meiryo" panose="020B0604030504040204" pitchFamily="34" charset="-128"/>
              </a:rPr>
              <a:t>　　</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がた</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8" name="object 5">
            <a:extLst>
              <a:ext uri="{FF2B5EF4-FFF2-40B4-BE49-F238E27FC236}">
                <a16:creationId xmlns:a16="http://schemas.microsoft.com/office/drawing/2014/main" id="{26B667CD-8FEF-9F19-966C-70B9D6998DEE}"/>
              </a:ext>
            </a:extLst>
          </p:cNvPr>
          <p:cNvSpPr txBox="1">
            <a:spLocks/>
          </p:cNvSpPr>
          <p:nvPr/>
        </p:nvSpPr>
        <p:spPr>
          <a:xfrm>
            <a:off x="381000" y="1743486"/>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59" name="object 5">
            <a:extLst>
              <a:ext uri="{FF2B5EF4-FFF2-40B4-BE49-F238E27FC236}">
                <a16:creationId xmlns:a16="http://schemas.microsoft.com/office/drawing/2014/main" id="{8DCD8BFE-EED6-0E11-6692-16127A1BFBB6}"/>
              </a:ext>
            </a:extLst>
          </p:cNvPr>
          <p:cNvSpPr txBox="1">
            <a:spLocks/>
          </p:cNvSpPr>
          <p:nvPr/>
        </p:nvSpPr>
        <p:spPr>
          <a:xfrm>
            <a:off x="387350" y="188698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いばらき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0" name="object 5">
            <a:extLst>
              <a:ext uri="{FF2B5EF4-FFF2-40B4-BE49-F238E27FC236}">
                <a16:creationId xmlns:a16="http://schemas.microsoft.com/office/drawing/2014/main" id="{8EB6E156-5FA2-3EFB-E057-7ED77E6FCEE3}"/>
              </a:ext>
            </a:extLst>
          </p:cNvPr>
          <p:cNvSpPr txBox="1">
            <a:spLocks/>
          </p:cNvSpPr>
          <p:nvPr/>
        </p:nvSpPr>
        <p:spPr>
          <a:xfrm>
            <a:off x="374650" y="20457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とち</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ぎ</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1" name="object 5">
            <a:extLst>
              <a:ext uri="{FF2B5EF4-FFF2-40B4-BE49-F238E27FC236}">
                <a16:creationId xmlns:a16="http://schemas.microsoft.com/office/drawing/2014/main" id="{129D63CC-C5CD-CA08-9783-67EEE757EC7A}"/>
              </a:ext>
            </a:extLst>
          </p:cNvPr>
          <p:cNvSpPr txBox="1">
            <a:spLocks/>
          </p:cNvSpPr>
          <p:nvPr/>
        </p:nvSpPr>
        <p:spPr>
          <a:xfrm>
            <a:off x="361950" y="21981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ぐん</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2" name="object 5">
            <a:extLst>
              <a:ext uri="{FF2B5EF4-FFF2-40B4-BE49-F238E27FC236}">
                <a16:creationId xmlns:a16="http://schemas.microsoft.com/office/drawing/2014/main" id="{A836A8C8-DEA9-CEF5-530C-D9C6B588AE35}"/>
              </a:ext>
            </a:extLst>
          </p:cNvPr>
          <p:cNvSpPr txBox="1">
            <a:spLocks/>
          </p:cNvSpPr>
          <p:nvPr/>
        </p:nvSpPr>
        <p:spPr>
          <a:xfrm>
            <a:off x="381000" y="234418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さい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たま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3" name="object 5">
            <a:extLst>
              <a:ext uri="{FF2B5EF4-FFF2-40B4-BE49-F238E27FC236}">
                <a16:creationId xmlns:a16="http://schemas.microsoft.com/office/drawing/2014/main" id="{E3891F83-3D15-21E0-88A9-D027DC2C892D}"/>
              </a:ext>
            </a:extLst>
          </p:cNvPr>
          <p:cNvSpPr txBox="1">
            <a:spLocks/>
          </p:cNvSpPr>
          <p:nvPr/>
        </p:nvSpPr>
        <p:spPr>
          <a:xfrm>
            <a:off x="368300" y="2512457"/>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ち</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ば</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4" name="object 5">
            <a:extLst>
              <a:ext uri="{FF2B5EF4-FFF2-40B4-BE49-F238E27FC236}">
                <a16:creationId xmlns:a16="http://schemas.microsoft.com/office/drawing/2014/main" id="{F84060CB-CD4F-9571-DC8F-9C05156B99B5}"/>
              </a:ext>
            </a:extLst>
          </p:cNvPr>
          <p:cNvSpPr txBox="1">
            <a:spLocks/>
          </p:cNvSpPr>
          <p:nvPr/>
        </p:nvSpPr>
        <p:spPr>
          <a:xfrm>
            <a:off x="374650" y="26680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とうきょうと</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5" name="object 5">
            <a:extLst>
              <a:ext uri="{FF2B5EF4-FFF2-40B4-BE49-F238E27FC236}">
                <a16:creationId xmlns:a16="http://schemas.microsoft.com/office/drawing/2014/main" id="{24131B95-DA0D-9C99-6A47-4E38DA8FFFFB}"/>
              </a:ext>
            </a:extLst>
          </p:cNvPr>
          <p:cNvSpPr txBox="1">
            <a:spLocks/>
          </p:cNvSpPr>
          <p:nvPr/>
        </p:nvSpPr>
        <p:spPr>
          <a:xfrm>
            <a:off x="374650" y="282678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6" name="object 5">
            <a:extLst>
              <a:ext uri="{FF2B5EF4-FFF2-40B4-BE49-F238E27FC236}">
                <a16:creationId xmlns:a16="http://schemas.microsoft.com/office/drawing/2014/main" id="{4AEC0EA2-1E79-FC0C-781B-1C1ADF8A579B}"/>
              </a:ext>
            </a:extLst>
          </p:cNvPr>
          <p:cNvSpPr txBox="1">
            <a:spLocks/>
          </p:cNvSpPr>
          <p:nvPr/>
        </p:nvSpPr>
        <p:spPr>
          <a:xfrm>
            <a:off x="361950" y="2975849"/>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にい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がた</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7" name="object 5">
            <a:extLst>
              <a:ext uri="{FF2B5EF4-FFF2-40B4-BE49-F238E27FC236}">
                <a16:creationId xmlns:a16="http://schemas.microsoft.com/office/drawing/2014/main" id="{78D8D593-2B41-FD41-B113-465CD19F9C7A}"/>
              </a:ext>
            </a:extLst>
          </p:cNvPr>
          <p:cNvSpPr txBox="1">
            <a:spLocks/>
          </p:cNvSpPr>
          <p:nvPr/>
        </p:nvSpPr>
        <p:spPr>
          <a:xfrm>
            <a:off x="370950" y="3132428"/>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8" name="object 5">
            <a:extLst>
              <a:ext uri="{FF2B5EF4-FFF2-40B4-BE49-F238E27FC236}">
                <a16:creationId xmlns:a16="http://schemas.microsoft.com/office/drawing/2014/main" id="{9CD527AE-C3F1-EA12-030A-378B58E8B59E}"/>
              </a:ext>
            </a:extLst>
          </p:cNvPr>
          <p:cNvSpPr txBox="1">
            <a:spLocks/>
          </p:cNvSpPr>
          <p:nvPr/>
        </p:nvSpPr>
        <p:spPr>
          <a:xfrm>
            <a:off x="368300" y="3286120"/>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いし</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69" name="object 5">
            <a:extLst>
              <a:ext uri="{FF2B5EF4-FFF2-40B4-BE49-F238E27FC236}">
                <a16:creationId xmlns:a16="http://schemas.microsoft.com/office/drawing/2014/main" id="{AF203219-DBE8-8A00-3EA6-8FEC54B9F2C0}"/>
              </a:ext>
            </a:extLst>
          </p:cNvPr>
          <p:cNvSpPr txBox="1">
            <a:spLocks/>
          </p:cNvSpPr>
          <p:nvPr/>
        </p:nvSpPr>
        <p:spPr>
          <a:xfrm>
            <a:off x="371475" y="3440403"/>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0" name="object 5">
            <a:extLst>
              <a:ext uri="{FF2B5EF4-FFF2-40B4-BE49-F238E27FC236}">
                <a16:creationId xmlns:a16="http://schemas.microsoft.com/office/drawing/2014/main" id="{E1ABF54D-9FD9-648B-E737-D5441389E3C8}"/>
              </a:ext>
            </a:extLst>
          </p:cNvPr>
          <p:cNvSpPr txBox="1">
            <a:spLocks/>
          </p:cNvSpPr>
          <p:nvPr/>
        </p:nvSpPr>
        <p:spPr>
          <a:xfrm>
            <a:off x="368300" y="3595719"/>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なし</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1" name="object 5">
            <a:extLst>
              <a:ext uri="{FF2B5EF4-FFF2-40B4-BE49-F238E27FC236}">
                <a16:creationId xmlns:a16="http://schemas.microsoft.com/office/drawing/2014/main" id="{87DF25A5-C6B2-AE9B-F98E-5781D36569FE}"/>
              </a:ext>
            </a:extLst>
          </p:cNvPr>
          <p:cNvSpPr txBox="1">
            <a:spLocks/>
          </p:cNvSpPr>
          <p:nvPr/>
        </p:nvSpPr>
        <p:spPr>
          <a:xfrm>
            <a:off x="374650" y="3746310"/>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なが</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の</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2" name="object 5">
            <a:extLst>
              <a:ext uri="{FF2B5EF4-FFF2-40B4-BE49-F238E27FC236}">
                <a16:creationId xmlns:a16="http://schemas.microsoft.com/office/drawing/2014/main" id="{096E5E92-00B8-EF4C-BA75-37054906608A}"/>
              </a:ext>
            </a:extLst>
          </p:cNvPr>
          <p:cNvSpPr txBox="1">
            <a:spLocks/>
          </p:cNvSpPr>
          <p:nvPr/>
        </p:nvSpPr>
        <p:spPr>
          <a:xfrm>
            <a:off x="371475" y="3904586"/>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ぎ</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3" name="object 5">
            <a:extLst>
              <a:ext uri="{FF2B5EF4-FFF2-40B4-BE49-F238E27FC236}">
                <a16:creationId xmlns:a16="http://schemas.microsoft.com/office/drawing/2014/main" id="{BD042EA8-8564-171D-8C7F-E7A1637075CE}"/>
              </a:ext>
            </a:extLst>
          </p:cNvPr>
          <p:cNvSpPr txBox="1">
            <a:spLocks/>
          </p:cNvSpPr>
          <p:nvPr/>
        </p:nvSpPr>
        <p:spPr>
          <a:xfrm>
            <a:off x="374650" y="4053178"/>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しず</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4" name="object 5">
            <a:extLst>
              <a:ext uri="{FF2B5EF4-FFF2-40B4-BE49-F238E27FC236}">
                <a16:creationId xmlns:a16="http://schemas.microsoft.com/office/drawing/2014/main" id="{F835423A-9213-38E9-2CAB-1414213FFDA7}"/>
              </a:ext>
            </a:extLst>
          </p:cNvPr>
          <p:cNvSpPr txBox="1">
            <a:spLocks/>
          </p:cNvSpPr>
          <p:nvPr/>
        </p:nvSpPr>
        <p:spPr>
          <a:xfrm>
            <a:off x="387350" y="4207727"/>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あい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ち</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5" name="object 5">
            <a:extLst>
              <a:ext uri="{FF2B5EF4-FFF2-40B4-BE49-F238E27FC236}">
                <a16:creationId xmlns:a16="http://schemas.microsoft.com/office/drawing/2014/main" id="{9AEEC5D6-F5BF-60E5-C7CF-FD9B8F829B11}"/>
              </a:ext>
            </a:extLst>
          </p:cNvPr>
          <p:cNvSpPr txBox="1">
            <a:spLocks/>
          </p:cNvSpPr>
          <p:nvPr/>
        </p:nvSpPr>
        <p:spPr>
          <a:xfrm>
            <a:off x="368300" y="436356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み</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え</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6" name="object 5">
            <a:extLst>
              <a:ext uri="{FF2B5EF4-FFF2-40B4-BE49-F238E27FC236}">
                <a16:creationId xmlns:a16="http://schemas.microsoft.com/office/drawing/2014/main" id="{129882AE-96C1-7127-CD1F-45870831669F}"/>
              </a:ext>
            </a:extLst>
          </p:cNvPr>
          <p:cNvSpPr txBox="1">
            <a:spLocks/>
          </p:cNvSpPr>
          <p:nvPr/>
        </p:nvSpPr>
        <p:spPr>
          <a:xfrm>
            <a:off x="371451" y="4508737"/>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7" name="object 5">
            <a:extLst>
              <a:ext uri="{FF2B5EF4-FFF2-40B4-BE49-F238E27FC236}">
                <a16:creationId xmlns:a16="http://schemas.microsoft.com/office/drawing/2014/main" id="{9C6BBD21-D163-4A43-6CF2-DE86A0EE904B}"/>
              </a:ext>
            </a:extLst>
          </p:cNvPr>
          <p:cNvSpPr txBox="1">
            <a:spLocks/>
          </p:cNvSpPr>
          <p:nvPr/>
        </p:nvSpPr>
        <p:spPr>
          <a:xfrm>
            <a:off x="387350" y="467046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きょう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8" name="object 5">
            <a:extLst>
              <a:ext uri="{FF2B5EF4-FFF2-40B4-BE49-F238E27FC236}">
                <a16:creationId xmlns:a16="http://schemas.microsoft.com/office/drawing/2014/main" id="{C04B01B7-D4F7-2443-DA1F-3C4BBC64FC44}"/>
              </a:ext>
            </a:extLst>
          </p:cNvPr>
          <p:cNvSpPr txBox="1">
            <a:spLocks/>
          </p:cNvSpPr>
          <p:nvPr/>
        </p:nvSpPr>
        <p:spPr>
          <a:xfrm>
            <a:off x="377300" y="482876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おお</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さか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79" name="object 5">
            <a:extLst>
              <a:ext uri="{FF2B5EF4-FFF2-40B4-BE49-F238E27FC236}">
                <a16:creationId xmlns:a16="http://schemas.microsoft.com/office/drawing/2014/main" id="{C6FA6E4B-C195-AB4B-0667-C696DDEB570F}"/>
              </a:ext>
            </a:extLst>
          </p:cNvPr>
          <p:cNvSpPr txBox="1">
            <a:spLocks/>
          </p:cNvSpPr>
          <p:nvPr/>
        </p:nvSpPr>
        <p:spPr>
          <a:xfrm>
            <a:off x="390525" y="4986625"/>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ひょう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0" name="object 5">
            <a:extLst>
              <a:ext uri="{FF2B5EF4-FFF2-40B4-BE49-F238E27FC236}">
                <a16:creationId xmlns:a16="http://schemas.microsoft.com/office/drawing/2014/main" id="{B0588672-8095-1B88-0E0D-5D876E94F3D9}"/>
              </a:ext>
            </a:extLst>
          </p:cNvPr>
          <p:cNvSpPr txBox="1">
            <a:spLocks/>
          </p:cNvSpPr>
          <p:nvPr/>
        </p:nvSpPr>
        <p:spPr>
          <a:xfrm>
            <a:off x="384175" y="514099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ら</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1" name="object 5">
            <a:extLst>
              <a:ext uri="{FF2B5EF4-FFF2-40B4-BE49-F238E27FC236}">
                <a16:creationId xmlns:a16="http://schemas.microsoft.com/office/drawing/2014/main" id="{43F01822-633F-9890-CA0E-6DB25B2C6BE2}"/>
              </a:ext>
            </a:extLst>
          </p:cNvPr>
          <p:cNvSpPr txBox="1">
            <a:spLocks/>
          </p:cNvSpPr>
          <p:nvPr/>
        </p:nvSpPr>
        <p:spPr>
          <a:xfrm>
            <a:off x="374650" y="5294587"/>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2" name="object 5">
            <a:extLst>
              <a:ext uri="{FF2B5EF4-FFF2-40B4-BE49-F238E27FC236}">
                <a16:creationId xmlns:a16="http://schemas.microsoft.com/office/drawing/2014/main" id="{16D6DA8B-3CD9-9E8A-1F44-7B5719ACC540}"/>
              </a:ext>
            </a:extLst>
          </p:cNvPr>
          <p:cNvSpPr txBox="1">
            <a:spLocks/>
          </p:cNvSpPr>
          <p:nvPr/>
        </p:nvSpPr>
        <p:spPr>
          <a:xfrm>
            <a:off x="377825" y="5443427"/>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とっとり</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3" name="object 5">
            <a:extLst>
              <a:ext uri="{FF2B5EF4-FFF2-40B4-BE49-F238E27FC236}">
                <a16:creationId xmlns:a16="http://schemas.microsoft.com/office/drawing/2014/main" id="{49BA386A-D641-3D32-03A9-BA8800B5E6CB}"/>
              </a:ext>
            </a:extLst>
          </p:cNvPr>
          <p:cNvSpPr txBox="1">
            <a:spLocks/>
          </p:cNvSpPr>
          <p:nvPr/>
        </p:nvSpPr>
        <p:spPr>
          <a:xfrm>
            <a:off x="374650" y="5590780"/>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ね</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4" name="object 5">
            <a:extLst>
              <a:ext uri="{FF2B5EF4-FFF2-40B4-BE49-F238E27FC236}">
                <a16:creationId xmlns:a16="http://schemas.microsoft.com/office/drawing/2014/main" id="{203BF08A-0C10-250B-4633-E105EC55A847}"/>
              </a:ext>
            </a:extLst>
          </p:cNvPr>
          <p:cNvSpPr txBox="1">
            <a:spLocks/>
          </p:cNvSpPr>
          <p:nvPr/>
        </p:nvSpPr>
        <p:spPr>
          <a:xfrm>
            <a:off x="371475" y="5746154"/>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5" name="object 5">
            <a:extLst>
              <a:ext uri="{FF2B5EF4-FFF2-40B4-BE49-F238E27FC236}">
                <a16:creationId xmlns:a16="http://schemas.microsoft.com/office/drawing/2014/main" id="{79D1BD50-7863-37CB-CEDA-80A5D535E0E3}"/>
              </a:ext>
            </a:extLst>
          </p:cNvPr>
          <p:cNvSpPr txBox="1">
            <a:spLocks/>
          </p:cNvSpPr>
          <p:nvPr/>
        </p:nvSpPr>
        <p:spPr>
          <a:xfrm>
            <a:off x="368300" y="5892800"/>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ひろ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6" name="object 5">
            <a:extLst>
              <a:ext uri="{FF2B5EF4-FFF2-40B4-BE49-F238E27FC236}">
                <a16:creationId xmlns:a16="http://schemas.microsoft.com/office/drawing/2014/main" id="{0A316BBB-B5E7-2755-EA6D-1009B5B87478}"/>
              </a:ext>
            </a:extLst>
          </p:cNvPr>
          <p:cNvSpPr txBox="1">
            <a:spLocks/>
          </p:cNvSpPr>
          <p:nvPr/>
        </p:nvSpPr>
        <p:spPr>
          <a:xfrm>
            <a:off x="376419" y="6070203"/>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やま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ぐち</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7" name="object 5">
            <a:extLst>
              <a:ext uri="{FF2B5EF4-FFF2-40B4-BE49-F238E27FC236}">
                <a16:creationId xmlns:a16="http://schemas.microsoft.com/office/drawing/2014/main" id="{9FF96308-71E0-9774-EBB8-2E9F25A6EAE3}"/>
              </a:ext>
            </a:extLst>
          </p:cNvPr>
          <p:cNvSpPr txBox="1">
            <a:spLocks/>
          </p:cNvSpPr>
          <p:nvPr/>
        </p:nvSpPr>
        <p:spPr>
          <a:xfrm>
            <a:off x="377300" y="620728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とく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8" name="object 5">
            <a:extLst>
              <a:ext uri="{FF2B5EF4-FFF2-40B4-BE49-F238E27FC236}">
                <a16:creationId xmlns:a16="http://schemas.microsoft.com/office/drawing/2014/main" id="{A7D63479-2894-5C29-06DC-45AD30F65A2F}"/>
              </a:ext>
            </a:extLst>
          </p:cNvPr>
          <p:cNvSpPr txBox="1">
            <a:spLocks/>
          </p:cNvSpPr>
          <p:nvPr/>
        </p:nvSpPr>
        <p:spPr>
          <a:xfrm>
            <a:off x="361425" y="6367819"/>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89" name="object 5">
            <a:extLst>
              <a:ext uri="{FF2B5EF4-FFF2-40B4-BE49-F238E27FC236}">
                <a16:creationId xmlns:a16="http://schemas.microsoft.com/office/drawing/2014/main" id="{89D2428F-8C20-1A57-D94C-0C4D8366FD0B}"/>
              </a:ext>
            </a:extLst>
          </p:cNvPr>
          <p:cNvSpPr txBox="1">
            <a:spLocks/>
          </p:cNvSpPr>
          <p:nvPr/>
        </p:nvSpPr>
        <p:spPr>
          <a:xfrm>
            <a:off x="363719" y="6531989"/>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え</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ひめ</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90" name="object 5">
            <a:extLst>
              <a:ext uri="{FF2B5EF4-FFF2-40B4-BE49-F238E27FC236}">
                <a16:creationId xmlns:a16="http://schemas.microsoft.com/office/drawing/2014/main" id="{8F57BF0F-A0FA-6D0C-A6E2-73E29E342560}"/>
              </a:ext>
            </a:extLst>
          </p:cNvPr>
          <p:cNvSpPr txBox="1">
            <a:spLocks/>
          </p:cNvSpPr>
          <p:nvPr/>
        </p:nvSpPr>
        <p:spPr>
          <a:xfrm>
            <a:off x="361950" y="6677025"/>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こう</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ち</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91" name="object 5">
            <a:extLst>
              <a:ext uri="{FF2B5EF4-FFF2-40B4-BE49-F238E27FC236}">
                <a16:creationId xmlns:a16="http://schemas.microsoft.com/office/drawing/2014/main" id="{94A37FEF-8281-E577-D3EC-B4E0E2C57C8A}"/>
              </a:ext>
            </a:extLst>
          </p:cNvPr>
          <p:cNvSpPr txBox="1">
            <a:spLocks/>
          </p:cNvSpPr>
          <p:nvPr/>
        </p:nvSpPr>
        <p:spPr>
          <a:xfrm>
            <a:off x="371475" y="6826237"/>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ふく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92" name="object 5">
            <a:extLst>
              <a:ext uri="{FF2B5EF4-FFF2-40B4-BE49-F238E27FC236}">
                <a16:creationId xmlns:a16="http://schemas.microsoft.com/office/drawing/2014/main" id="{D27E2A35-C9D2-3D5E-4F3A-E03B56A2FF70}"/>
              </a:ext>
            </a:extLst>
          </p:cNvPr>
          <p:cNvSpPr txBox="1">
            <a:spLocks/>
          </p:cNvSpPr>
          <p:nvPr/>
        </p:nvSpPr>
        <p:spPr>
          <a:xfrm>
            <a:off x="361950" y="6990415"/>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さ</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が</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93" name="object 5">
            <a:extLst>
              <a:ext uri="{FF2B5EF4-FFF2-40B4-BE49-F238E27FC236}">
                <a16:creationId xmlns:a16="http://schemas.microsoft.com/office/drawing/2014/main" id="{F5BAC403-07A1-5063-884C-BD97563DA167}"/>
              </a:ext>
            </a:extLst>
          </p:cNvPr>
          <p:cNvSpPr txBox="1">
            <a:spLocks/>
          </p:cNvSpPr>
          <p:nvPr/>
        </p:nvSpPr>
        <p:spPr>
          <a:xfrm>
            <a:off x="365125" y="7133832"/>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なが</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さき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294" name="object 5">
            <a:extLst>
              <a:ext uri="{FF2B5EF4-FFF2-40B4-BE49-F238E27FC236}">
                <a16:creationId xmlns:a16="http://schemas.microsoft.com/office/drawing/2014/main" id="{CA8123B5-6175-5B51-E186-26CB670733C8}"/>
              </a:ext>
            </a:extLst>
          </p:cNvPr>
          <p:cNvSpPr txBox="1">
            <a:spLocks/>
          </p:cNvSpPr>
          <p:nvPr/>
        </p:nvSpPr>
        <p:spPr>
          <a:xfrm>
            <a:off x="373244" y="7284228"/>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くま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もと</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00" name="object 5">
            <a:extLst>
              <a:ext uri="{FF2B5EF4-FFF2-40B4-BE49-F238E27FC236}">
                <a16:creationId xmlns:a16="http://schemas.microsoft.com/office/drawing/2014/main" id="{A0FB377B-464F-1512-EF18-0CA6361D9981}"/>
              </a:ext>
            </a:extLst>
          </p:cNvPr>
          <p:cNvSpPr txBox="1">
            <a:spLocks/>
          </p:cNvSpPr>
          <p:nvPr/>
        </p:nvSpPr>
        <p:spPr>
          <a:xfrm>
            <a:off x="371475" y="7448550"/>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おお</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いた</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01" name="object 5">
            <a:extLst>
              <a:ext uri="{FF2B5EF4-FFF2-40B4-BE49-F238E27FC236}">
                <a16:creationId xmlns:a16="http://schemas.microsoft.com/office/drawing/2014/main" id="{49E9A740-7B02-DEE4-5A9B-1EAEEC526603}"/>
              </a:ext>
            </a:extLst>
          </p:cNvPr>
          <p:cNvSpPr txBox="1">
            <a:spLocks/>
          </p:cNvSpPr>
          <p:nvPr/>
        </p:nvSpPr>
        <p:spPr>
          <a:xfrm>
            <a:off x="368300" y="7603511"/>
            <a:ext cx="457200" cy="75918"/>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みや</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ざき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02" name="object 5">
            <a:extLst>
              <a:ext uri="{FF2B5EF4-FFF2-40B4-BE49-F238E27FC236}">
                <a16:creationId xmlns:a16="http://schemas.microsoft.com/office/drawing/2014/main" id="{7B2EFD31-D41C-9B3C-B569-4FA0C94CFFE2}"/>
              </a:ext>
            </a:extLst>
          </p:cNvPr>
          <p:cNvSpPr txBox="1">
            <a:spLocks/>
          </p:cNvSpPr>
          <p:nvPr/>
        </p:nvSpPr>
        <p:spPr>
          <a:xfrm>
            <a:off x="355600" y="7778687"/>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か</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ご</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しま</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sp>
        <p:nvSpPr>
          <p:cNvPr id="303" name="object 5">
            <a:extLst>
              <a:ext uri="{FF2B5EF4-FFF2-40B4-BE49-F238E27FC236}">
                <a16:creationId xmlns:a16="http://schemas.microsoft.com/office/drawing/2014/main" id="{9A632F6D-A523-50E2-235A-65FD3B70F75E}"/>
              </a:ext>
            </a:extLst>
          </p:cNvPr>
          <p:cNvSpPr txBox="1">
            <a:spLocks/>
          </p:cNvSpPr>
          <p:nvPr/>
        </p:nvSpPr>
        <p:spPr>
          <a:xfrm>
            <a:off x="374125" y="7920360"/>
            <a:ext cx="457200" cy="77451"/>
          </a:xfrm>
          <a:prstGeom prst="rect">
            <a:avLst/>
          </a:prstGeom>
        </p:spPr>
        <p:txBody>
          <a:bodyPr vert="horz" wrap="square" lIns="0" tIns="17780" rIns="0" bIns="0" rtlCol="0">
            <a:spAutoFit/>
          </a:bodyPr>
          <a:lstStyle>
            <a:lvl1pPr>
              <a:defRPr sz="2700" b="1" i="0">
                <a:solidFill>
                  <a:srgbClr val="50B848"/>
                </a:solidFill>
                <a:latin typeface="A-OTF UD Shin Maru Go Pr6N DB"/>
                <a:ea typeface="+mj-ea"/>
                <a:cs typeface="A-OTF UD Shin Maru Go Pr6N DB"/>
              </a:defRPr>
            </a:lvl1pPr>
          </a:lstStyle>
          <a:p>
            <a:pPr marL="12700" marR="5080" indent="16510" algn="l">
              <a:lnSpc>
                <a:spcPct val="134300"/>
              </a:lnSpc>
              <a:spcBef>
                <a:spcPts val="140"/>
              </a:spcBef>
              <a:tabLst>
                <a:tab pos="2211070" algn="l"/>
                <a:tab pos="3161030" algn="l"/>
                <a:tab pos="3839210" algn="l"/>
              </a:tabLst>
            </a:pP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おき</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なわ</a:t>
            </a:r>
            <a:r>
              <a:rPr lang="en-US" altLang="ja-JP" sz="300" b="0" spc="-30" dirty="0">
                <a:solidFill>
                  <a:schemeClr val="tx1"/>
                </a:solidFill>
                <a:latin typeface="Meiryo" panose="020B0604030504040204" pitchFamily="34" charset="-128"/>
                <a:ea typeface="Meiryo" panose="020B0604030504040204" pitchFamily="34" charset="-128"/>
              </a:rPr>
              <a:t> </a:t>
            </a:r>
            <a:r>
              <a:rPr lang="ja-JP" altLang="en-US" sz="300" b="0" spc="-30" dirty="0">
                <a:solidFill>
                  <a:schemeClr val="tx1"/>
                </a:solidFill>
                <a:latin typeface="Meiryo" panose="020B0604030504040204" pitchFamily="34" charset="-128"/>
                <a:ea typeface="Meiryo" panose="020B0604030504040204" pitchFamily="34" charset="-128"/>
              </a:rPr>
              <a:t>けん</a:t>
            </a:r>
            <a:endParaRPr lang="en-US" altLang="ja-JP" sz="300" b="0" spc="-30" dirty="0">
              <a:solidFill>
                <a:schemeClr val="tx1"/>
              </a:solidFill>
              <a:latin typeface="Meiryo" panose="020B0604030504040204" pitchFamily="34" charset="-128"/>
              <a:ea typeface="Meiryo" panose="020B0604030504040204" pitchFamily="34" charset="-128"/>
            </a:endParaRPr>
          </a:p>
        </p:txBody>
      </p:sp>
      <p:pic>
        <p:nvPicPr>
          <p:cNvPr id="24" name="図 23" descr="QR コード&#10;&#10;AI 生成コンテンツは誤りを含む可能性があります。">
            <a:extLst>
              <a:ext uri="{FF2B5EF4-FFF2-40B4-BE49-F238E27FC236}">
                <a16:creationId xmlns:a16="http://schemas.microsoft.com/office/drawing/2014/main" id="{99764665-3E63-703E-44A4-42E2FE60F27E}"/>
              </a:ext>
            </a:extLst>
          </p:cNvPr>
          <p:cNvPicPr>
            <a:picLocks noChangeAspect="1"/>
          </p:cNvPicPr>
          <p:nvPr/>
        </p:nvPicPr>
        <p:blipFill>
          <a:blip r:embed="rId55">
            <a:extLst>
              <a:ext uri="{28A0092B-C50C-407E-A947-70E740481C1C}">
                <a14:useLocalDpi xmlns:a14="http://schemas.microsoft.com/office/drawing/2010/main" val="0"/>
              </a:ext>
            </a:extLst>
          </a:blip>
          <a:stretch>
            <a:fillRect/>
          </a:stretch>
        </p:blipFill>
        <p:spPr>
          <a:xfrm>
            <a:off x="6072193" y="8988865"/>
            <a:ext cx="545659" cy="545659"/>
          </a:xfrm>
          <a:prstGeom prst="rect">
            <a:avLst/>
          </a:prstGeom>
        </p:spPr>
      </p:pic>
      <p:pic>
        <p:nvPicPr>
          <p:cNvPr id="7" name="図 6" descr="QR コード&#10;&#10;AI 生成コンテンツは誤りを含む可能性があります。">
            <a:extLst>
              <a:ext uri="{FF2B5EF4-FFF2-40B4-BE49-F238E27FC236}">
                <a16:creationId xmlns:a16="http://schemas.microsoft.com/office/drawing/2014/main" id="{AAD373A5-1B03-4822-B986-89E1A08394BB}"/>
              </a:ext>
            </a:extLst>
          </p:cNvPr>
          <p:cNvPicPr>
            <a:picLocks noChangeAspect="1"/>
          </p:cNvPicPr>
          <p:nvPr/>
        </p:nvPicPr>
        <p:blipFill>
          <a:blip r:embed="rId56">
            <a:extLst>
              <a:ext uri="{28A0092B-C50C-407E-A947-70E740481C1C}">
                <a14:useLocalDpi xmlns:a14="http://schemas.microsoft.com/office/drawing/2010/main" val="0"/>
              </a:ext>
            </a:extLst>
          </a:blip>
          <a:stretch>
            <a:fillRect/>
          </a:stretch>
        </p:blipFill>
        <p:spPr>
          <a:xfrm>
            <a:off x="387459" y="8673267"/>
            <a:ext cx="716281" cy="716281"/>
          </a:xfrm>
          <a:prstGeom prst="rect">
            <a:avLst/>
          </a:prstGeom>
        </p:spPr>
      </p:pic>
    </p:spTree>
    <p:extLst>
      <p:ext uri="{BB962C8B-B14F-4D97-AF65-F5344CB8AC3E}">
        <p14:creationId xmlns:p14="http://schemas.microsoft.com/office/powerpoint/2010/main" val="31579113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